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4"/>
  </p:sldMasterIdLst>
  <p:notesMasterIdLst>
    <p:notesMasterId r:id="rId42"/>
  </p:notesMasterIdLst>
  <p:handoutMasterIdLst>
    <p:handoutMasterId r:id="rId43"/>
  </p:handoutMasterIdLst>
  <p:sldIdLst>
    <p:sldId id="256" r:id="rId25"/>
    <p:sldId id="277" r:id="rId26"/>
    <p:sldId id="281" r:id="rId27"/>
    <p:sldId id="276" r:id="rId28"/>
    <p:sldId id="280" r:id="rId29"/>
    <p:sldId id="279" r:id="rId30"/>
    <p:sldId id="273" r:id="rId31"/>
    <p:sldId id="268" r:id="rId32"/>
    <p:sldId id="278" r:id="rId33"/>
    <p:sldId id="282" r:id="rId34"/>
    <p:sldId id="267" r:id="rId35"/>
    <p:sldId id="264" r:id="rId36"/>
    <p:sldId id="275" r:id="rId37"/>
    <p:sldId id="272" r:id="rId38"/>
    <p:sldId id="274" r:id="rId39"/>
    <p:sldId id="261" r:id="rId40"/>
    <p:sldId id="260" r:id="rId41"/>
  </p:sldIdLst>
  <p:sldSz cx="12192000" cy="6858000"/>
  <p:notesSz cx="10234613" cy="71040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2" userDrawn="1">
          <p15:clr>
            <a:srgbClr val="F26B43"/>
          </p15:clr>
        </p15:guide>
        <p15:guide id="2" pos="3623" userDrawn="1">
          <p15:clr>
            <a:srgbClr val="F26B43"/>
          </p15:clr>
        </p15:guide>
        <p15:guide id="3" pos="3515" userDrawn="1">
          <p15:clr>
            <a:srgbClr val="F26B43"/>
          </p15:clr>
        </p15:guide>
        <p15:guide id="4" pos="4054" userDrawn="1">
          <p15:clr>
            <a:srgbClr val="F26B43"/>
          </p15:clr>
        </p15:guide>
        <p15:guide id="5" pos="431" userDrawn="1">
          <p15:clr>
            <a:srgbClr val="F26B43"/>
          </p15:clr>
        </p15:guide>
        <p15:guide id="6" pos="5954" userDrawn="1">
          <p15:clr>
            <a:srgbClr val="F26B43"/>
          </p15:clr>
        </p15:guide>
        <p15:guide id="7" pos="6603" userDrawn="1">
          <p15:clr>
            <a:srgbClr val="F26B43"/>
          </p15:clr>
        </p15:guide>
        <p15:guide id="8" pos="7248" userDrawn="1">
          <p15:clr>
            <a:srgbClr val="F26B43"/>
          </p15:clr>
        </p15:guide>
        <p15:guide id="9" pos="7461" userDrawn="1">
          <p15:clr>
            <a:srgbClr val="F26B43"/>
          </p15:clr>
        </p15:guide>
        <p15:guide id="10" orient="horz" pos="323" userDrawn="1">
          <p15:clr>
            <a:srgbClr val="F26B43"/>
          </p15:clr>
        </p15:guide>
        <p15:guide id="11" orient="horz" pos="845" userDrawn="1">
          <p15:clr>
            <a:srgbClr val="F26B43"/>
          </p15:clr>
        </p15:guide>
        <p15:guide id="12" orient="horz" pos="1617" userDrawn="1">
          <p15:clr>
            <a:srgbClr val="F26B43"/>
          </p15:clr>
        </p15:guide>
        <p15:guide id="13" orient="horz" pos="3657" userDrawn="1">
          <p15:clr>
            <a:srgbClr val="F26B43"/>
          </p15:clr>
        </p15:guide>
        <p15:guide id="14" orient="horz" pos="214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430"/>
    <a:srgbClr val="002F67"/>
    <a:srgbClr val="3CA7C4"/>
    <a:srgbClr val="F0AB10"/>
    <a:srgbClr val="ECAD28"/>
    <a:srgbClr val="27A1BD"/>
    <a:srgbClr val="061C4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187EC-30C4-4254-BF79-9B3C7E05AB7D}" v="1" dt="2025-04-07T12:19:56.008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47" b="103"/>
        </a:fontRef>
        <a:schemeClr val="tx1"/>
      </a:tcTxStyle>
      <a:tcStyle>
        <a:tcBdr>
          <a:left>
            <a:ln w="0" cmpd="sng">
              <a:solidFill>
                <a:schemeClr val="tx1"/>
              </a:solidFill>
            </a:ln>
          </a:left>
          <a:right>
            <a:ln w="0" cmpd="sng">
              <a:solidFill>
                <a:schemeClr val="tx1"/>
              </a:solidFill>
            </a:ln>
          </a:right>
          <a:top>
            <a:ln w="25400" cmpd="sng">
              <a:solidFill>
                <a:schemeClr val="tx1"/>
              </a:solidFill>
            </a:ln>
          </a:top>
          <a:bottom>
            <a:ln w="254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>
        <p:guide pos="3832"/>
        <p:guide pos="3623"/>
        <p:guide pos="3515"/>
        <p:guide pos="4054"/>
        <p:guide pos="431"/>
        <p:guide pos="5954"/>
        <p:guide pos="6603"/>
        <p:guide pos="7248"/>
        <p:guide pos="7461"/>
        <p:guide orient="horz" pos="323"/>
        <p:guide orient="horz" pos="845"/>
        <p:guide orient="horz" pos="1617"/>
        <p:guide orient="horz" pos="3657"/>
        <p:guide orient="horz" pos="2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5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microsoft.com/office/2015/10/relationships/revisionInfo" Target="revisionInfo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Schmidt" userId="01d7a3af-4a70-429e-85fc-e7f709cda230" providerId="ADAL" clId="{5B9187EC-30C4-4254-BF79-9B3C7E05AB7D}"/>
    <pc:docChg chg="custSel modSld">
      <pc:chgData name="Nina Schmidt" userId="01d7a3af-4a70-429e-85fc-e7f709cda230" providerId="ADAL" clId="{5B9187EC-30C4-4254-BF79-9B3C7E05AB7D}" dt="2025-04-08T12:19:44.740" v="50" actId="14100"/>
      <pc:docMkLst>
        <pc:docMk/>
      </pc:docMkLst>
      <pc:sldChg chg="modSp mod">
        <pc:chgData name="Nina Schmidt" userId="01d7a3af-4a70-429e-85fc-e7f709cda230" providerId="ADAL" clId="{5B9187EC-30C4-4254-BF79-9B3C7E05AB7D}" dt="2025-04-08T12:19:44.740" v="50" actId="14100"/>
        <pc:sldMkLst>
          <pc:docMk/>
          <pc:sldMk cId="185616835" sldId="272"/>
        </pc:sldMkLst>
        <pc:spChg chg="mod">
          <ac:chgData name="Nina Schmidt" userId="01d7a3af-4a70-429e-85fc-e7f709cda230" providerId="ADAL" clId="{5B9187EC-30C4-4254-BF79-9B3C7E05AB7D}" dt="2025-04-08T12:19:44.740" v="50" actId="14100"/>
          <ac:spMkLst>
            <pc:docMk/>
            <pc:sldMk cId="185616835" sldId="272"/>
            <ac:spMk id="8" creationId="{21A27080-818F-C0E2-D409-BEEB97EF5FB9}"/>
          </ac:spMkLst>
        </pc:spChg>
      </pc:sldChg>
      <pc:sldChg chg="addSp delSp modSp mod">
        <pc:chgData name="Nina Schmidt" userId="01d7a3af-4a70-429e-85fc-e7f709cda230" providerId="ADAL" clId="{5B9187EC-30C4-4254-BF79-9B3C7E05AB7D}" dt="2025-04-07T12:23:09.249" v="40" actId="20577"/>
        <pc:sldMkLst>
          <pc:docMk/>
          <pc:sldMk cId="3122078149" sldId="279"/>
        </pc:sldMkLst>
        <pc:spChg chg="mod">
          <ac:chgData name="Nina Schmidt" userId="01d7a3af-4a70-429e-85fc-e7f709cda230" providerId="ADAL" clId="{5B9187EC-30C4-4254-BF79-9B3C7E05AB7D}" dt="2025-04-07T12:23:09.249" v="40" actId="20577"/>
          <ac:spMkLst>
            <pc:docMk/>
            <pc:sldMk cId="3122078149" sldId="279"/>
            <ac:spMk id="2" creationId="{50570D90-79D2-EB26-8F28-0771CBF74733}"/>
          </ac:spMkLst>
        </pc:spChg>
        <pc:spChg chg="add del mod">
          <ac:chgData name="Nina Schmidt" userId="01d7a3af-4a70-429e-85fc-e7f709cda230" providerId="ADAL" clId="{5B9187EC-30C4-4254-BF79-9B3C7E05AB7D}" dt="2025-04-07T12:19:56.008" v="1" actId="931"/>
          <ac:spMkLst>
            <pc:docMk/>
            <pc:sldMk cId="3122078149" sldId="279"/>
            <ac:spMk id="5" creationId="{07E18DCA-A191-F6F3-A316-239117E4A0AC}"/>
          </ac:spMkLst>
        </pc:spChg>
        <pc:spChg chg="mod">
          <ac:chgData name="Nina Schmidt" userId="01d7a3af-4a70-429e-85fc-e7f709cda230" providerId="ADAL" clId="{5B9187EC-30C4-4254-BF79-9B3C7E05AB7D}" dt="2025-04-07T12:22:10.933" v="18" actId="1076"/>
          <ac:spMkLst>
            <pc:docMk/>
            <pc:sldMk cId="3122078149" sldId="279"/>
            <ac:spMk id="9" creationId="{3A903EFB-EFCD-C0D6-5D32-1581E0CCFE93}"/>
          </ac:spMkLst>
        </pc:spChg>
        <pc:spChg chg="mod">
          <ac:chgData name="Nina Schmidt" userId="01d7a3af-4a70-429e-85fc-e7f709cda230" providerId="ADAL" clId="{5B9187EC-30C4-4254-BF79-9B3C7E05AB7D}" dt="2025-04-07T12:20:47.622" v="17" actId="1076"/>
          <ac:spMkLst>
            <pc:docMk/>
            <pc:sldMk cId="3122078149" sldId="279"/>
            <ac:spMk id="10" creationId="{783991D5-979D-FD44-F9F0-E4203D283504}"/>
          </ac:spMkLst>
        </pc:spChg>
        <pc:spChg chg="mod">
          <ac:chgData name="Nina Schmidt" userId="01d7a3af-4a70-429e-85fc-e7f709cda230" providerId="ADAL" clId="{5B9187EC-30C4-4254-BF79-9B3C7E05AB7D}" dt="2025-04-07T12:20:25.249" v="13" actId="1076"/>
          <ac:spMkLst>
            <pc:docMk/>
            <pc:sldMk cId="3122078149" sldId="279"/>
            <ac:spMk id="14" creationId="{F5A34E2D-5E95-C595-309E-1118322D76A0}"/>
          </ac:spMkLst>
        </pc:spChg>
        <pc:picChg chg="add mod">
          <ac:chgData name="Nina Schmidt" userId="01d7a3af-4a70-429e-85fc-e7f709cda230" providerId="ADAL" clId="{5B9187EC-30C4-4254-BF79-9B3C7E05AB7D}" dt="2025-04-07T12:20:17.517" v="12" actId="14100"/>
          <ac:picMkLst>
            <pc:docMk/>
            <pc:sldMk cId="3122078149" sldId="279"/>
            <ac:picMk id="7" creationId="{D2CB9817-956E-5E3D-BB05-20B0781C792F}"/>
          </ac:picMkLst>
        </pc:picChg>
        <pc:picChg chg="del">
          <ac:chgData name="Nina Schmidt" userId="01d7a3af-4a70-429e-85fc-e7f709cda230" providerId="ADAL" clId="{5B9187EC-30C4-4254-BF79-9B3C7E05AB7D}" dt="2025-04-07T12:18:36.612" v="0" actId="478"/>
          <ac:picMkLst>
            <pc:docMk/>
            <pc:sldMk cId="3122078149" sldId="279"/>
            <ac:picMk id="8" creationId="{02803A61-8435-D874-150A-1777B4FF771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6114" cy="355600"/>
          </a:xfrm>
          <a:prstGeom prst="rect">
            <a:avLst/>
          </a:prstGeom>
        </p:spPr>
        <p:txBody>
          <a:bodyPr vert="horz" lIns="94792" tIns="47396" rIns="94792" bIns="47396" rtlCol="0"/>
          <a:lstStyle>
            <a:lvl1pPr algn="l">
              <a:defRPr sz="1200"/>
            </a:lvl1pPr>
          </a:lstStyle>
          <a:p>
            <a:endParaRPr lang="da-DK" sz="1100"/>
          </a:p>
        </p:txBody>
      </p:sp>
      <p:sp>
        <p:nvSpPr>
          <p:cNvPr id="3" name="Date_DateCustomA"/>
          <p:cNvSpPr>
            <a:spLocks noGrp="1"/>
          </p:cNvSpPr>
          <p:nvPr>
            <p:ph type="dt" sz="quarter" idx="1"/>
          </p:nvPr>
        </p:nvSpPr>
        <p:spPr>
          <a:xfrm>
            <a:off x="5796110" y="2"/>
            <a:ext cx="4436114" cy="355600"/>
          </a:xfrm>
          <a:prstGeom prst="rect">
            <a:avLst/>
          </a:prstGeom>
        </p:spPr>
        <p:txBody>
          <a:bodyPr vert="horz" lIns="94792" tIns="47396" rIns="94792" bIns="47396" rtlCol="0"/>
          <a:lstStyle>
            <a:lvl1pPr algn="r">
              <a:defRPr sz="1200"/>
            </a:lvl1pPr>
          </a:lstStyle>
          <a:p>
            <a:endParaRPr lang="da-DK" sz="11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8463"/>
            <a:ext cx="4436114" cy="355600"/>
          </a:xfrm>
          <a:prstGeom prst="rect">
            <a:avLst/>
          </a:prstGeom>
        </p:spPr>
        <p:txBody>
          <a:bodyPr vert="horz" lIns="94792" tIns="47396" rIns="94792" bIns="47396" rtlCol="0" anchor="b"/>
          <a:lstStyle>
            <a:lvl1pPr algn="l">
              <a:defRPr sz="1200"/>
            </a:lvl1pPr>
          </a:lstStyle>
          <a:p>
            <a:endParaRPr lang="da-DK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6110" y="6748463"/>
            <a:ext cx="4436114" cy="355600"/>
          </a:xfrm>
          <a:prstGeom prst="rect">
            <a:avLst/>
          </a:prstGeom>
        </p:spPr>
        <p:txBody>
          <a:bodyPr vert="horz" lIns="94792" tIns="47396" rIns="94792" bIns="47396" rtlCol="0" anchor="b"/>
          <a:lstStyle>
            <a:lvl1pPr algn="r">
              <a:defRPr sz="1200"/>
            </a:lvl1pPr>
          </a:lstStyle>
          <a:p>
            <a:fld id="{A2686504-A70A-40E9-9905-689B4B6F7CD7}" type="slidenum">
              <a:rPr lang="da-DK" sz="1100"/>
              <a:t>‹nr.›</a:t>
            </a:fld>
            <a:endParaRPr lang="da-DK" sz="1100"/>
          </a:p>
        </p:txBody>
      </p:sp>
    </p:spTree>
    <p:extLst>
      <p:ext uri="{BB962C8B-B14F-4D97-AF65-F5344CB8AC3E}">
        <p14:creationId xmlns:p14="http://schemas.microsoft.com/office/powerpoint/2010/main" val="22536569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434999" cy="355203"/>
          </a:xfrm>
          <a:prstGeom prst="rect">
            <a:avLst/>
          </a:prstGeom>
        </p:spPr>
        <p:txBody>
          <a:bodyPr vert="horz" lIns="94792" tIns="47396" rIns="94792" bIns="47396" rtlCol="0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3" name="Date_DateCustomA"/>
          <p:cNvSpPr>
            <a:spLocks noGrp="1"/>
          </p:cNvSpPr>
          <p:nvPr>
            <p:ph type="dt" idx="1"/>
          </p:nvPr>
        </p:nvSpPr>
        <p:spPr>
          <a:xfrm>
            <a:off x="5797249" y="2"/>
            <a:ext cx="4434999" cy="355203"/>
          </a:xfrm>
          <a:prstGeom prst="rect">
            <a:avLst/>
          </a:prstGeom>
        </p:spPr>
        <p:txBody>
          <a:bodyPr vert="horz" lIns="94792" tIns="47396" rIns="94792" bIns="47396" rtlCol="0"/>
          <a:lstStyle>
            <a:lvl1pPr algn="r">
              <a:defRPr sz="1100"/>
            </a:lvl1pPr>
          </a:lstStyle>
          <a:p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2" tIns="47396" rIns="94792" bIns="47396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1381507" y="3374431"/>
            <a:ext cx="7471604" cy="3196828"/>
          </a:xfrm>
          <a:prstGeom prst="rect">
            <a:avLst/>
          </a:prstGeom>
        </p:spPr>
        <p:txBody>
          <a:bodyPr vert="horz" lIns="94792" tIns="47396" rIns="94792" bIns="47396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3" y="6747628"/>
            <a:ext cx="4434999" cy="355203"/>
          </a:xfrm>
          <a:prstGeom prst="rect">
            <a:avLst/>
          </a:prstGeom>
        </p:spPr>
        <p:txBody>
          <a:bodyPr vert="horz" lIns="94792" tIns="47396" rIns="94792" bIns="47396" rtlCol="0" anchor="b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5797249" y="6747628"/>
            <a:ext cx="4434999" cy="355203"/>
          </a:xfrm>
          <a:prstGeom prst="rect">
            <a:avLst/>
          </a:prstGeom>
        </p:spPr>
        <p:txBody>
          <a:bodyPr vert="horz" lIns="94792" tIns="47396" rIns="94792" bIns="47396" rtlCol="0" anchor="b"/>
          <a:lstStyle>
            <a:lvl1pPr algn="r">
              <a:defRPr sz="1100"/>
            </a:lvl1pPr>
          </a:lstStyle>
          <a:p>
            <a:fld id="{D25B4B25-75A1-4BD3-9A55-1C94DE87B24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4931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B4B25-75A1-4BD3-9A55-1C94DE87B243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09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B4B25-75A1-4BD3-9A55-1C94DE87B243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239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B4B25-75A1-4BD3-9A55-1C94DE87B243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695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B4B25-75A1-4BD3-9A55-1C94DE87B243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832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B4B25-75A1-4BD3-9A55-1C94DE87B243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0831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B4B25-75A1-4BD3-9A55-1C94DE87B243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08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B4B25-75A1-4BD3-9A55-1C94DE87B243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051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B4B25-75A1-4BD3-9A55-1C94DE87B243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23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B4B25-75A1-4BD3-9A55-1C94DE87B243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840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-4800" y="-3600"/>
            <a:ext cx="12206400" cy="6865200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482400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100800" y="0"/>
            <a:ext cx="6105600" cy="6861600"/>
          </a:xfrm>
          <a:custGeom>
            <a:avLst/>
            <a:gdLst>
              <a:gd name="connsiteX0" fmla="*/ 0 w 6105600"/>
              <a:gd name="connsiteY0" fmla="*/ 0 h 6861600"/>
              <a:gd name="connsiteX1" fmla="*/ 6105600 w 6105600"/>
              <a:gd name="connsiteY1" fmla="*/ 0 h 6861600"/>
              <a:gd name="connsiteX2" fmla="*/ 6105600 w 6105600"/>
              <a:gd name="connsiteY2" fmla="*/ 6861600 h 6861600"/>
              <a:gd name="connsiteX3" fmla="*/ 0 w 6105600"/>
              <a:gd name="connsiteY3" fmla="*/ 6861600 h 6861600"/>
              <a:gd name="connsiteX4" fmla="*/ 0 w 6105600"/>
              <a:gd name="connsiteY4" fmla="*/ 6858001 h 6861600"/>
              <a:gd name="connsiteX5" fmla="*/ 6096000 w 6105600"/>
              <a:gd name="connsiteY5" fmla="*/ 6858001 h 6861600"/>
              <a:gd name="connsiteX6" fmla="*/ 6095992 w 6105600"/>
              <a:gd name="connsiteY6" fmla="*/ 6858000 h 6861600"/>
              <a:gd name="connsiteX7" fmla="*/ 6096000 w 6105600"/>
              <a:gd name="connsiteY7" fmla="*/ 6858000 h 6861600"/>
              <a:gd name="connsiteX8" fmla="*/ 0 w 6105600"/>
              <a:gd name="connsiteY8" fmla="*/ 5805851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5600" h="6861600">
                <a:moveTo>
                  <a:pt x="0" y="0"/>
                </a:moveTo>
                <a:lnTo>
                  <a:pt x="6105600" y="0"/>
                </a:lnTo>
                <a:lnTo>
                  <a:pt x="61056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6096000" y="6858001"/>
                </a:lnTo>
                <a:lnTo>
                  <a:pt x="6095992" y="6858000"/>
                </a:lnTo>
                <a:lnTo>
                  <a:pt x="6096000" y="6858000"/>
                </a:lnTo>
                <a:lnTo>
                  <a:pt x="0" y="5805851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630000" tIns="3780000" rIns="630000" bIns="478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</a:t>
            </a:r>
            <a:r>
              <a:rPr lang="da-DK" err="1"/>
              <a:t>maks</a:t>
            </a:r>
            <a:r>
              <a:rPr lang="da-DK"/>
              <a:t>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1" y="4132800"/>
            <a:ext cx="5422900" cy="498834"/>
          </a:xfrm>
        </p:spPr>
        <p:txBody>
          <a:bodyPr lIns="6408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05489"/>
            <a:ext cx="12192000" cy="1052514"/>
          </a:xfrm>
          <a:custGeom>
            <a:avLst/>
            <a:gdLst>
              <a:gd name="connsiteX0" fmla="*/ 4570413 w 9144000"/>
              <a:gd name="connsiteY0" fmla="*/ 0 h 809625"/>
              <a:gd name="connsiteX1" fmla="*/ 9144000 w 9144000"/>
              <a:gd name="connsiteY1" fmla="*/ 809625 h 809625"/>
              <a:gd name="connsiteX2" fmla="*/ 0 w 9144000"/>
              <a:gd name="connsiteY2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0" h="809625">
                <a:moveTo>
                  <a:pt x="4570413" y="0"/>
                </a:moveTo>
                <a:lnTo>
                  <a:pt x="9144000" y="809625"/>
                </a:lnTo>
                <a:lnTo>
                  <a:pt x="0" y="809625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4761148"/>
            <a:ext cx="6096001" cy="2094419"/>
          </a:xfrm>
          <a:custGeom>
            <a:avLst/>
            <a:gdLst>
              <a:gd name="connsiteX0" fmla="*/ 4572000 w 4572000"/>
              <a:gd name="connsiteY0" fmla="*/ 0 h 1615884"/>
              <a:gd name="connsiteX1" fmla="*/ 4572000 w 4572000"/>
              <a:gd name="connsiteY1" fmla="*/ 1615884 h 1615884"/>
              <a:gd name="connsiteX2" fmla="*/ 0 w 4572000"/>
              <a:gd name="connsiteY2" fmla="*/ 808222 h 1615884"/>
              <a:gd name="connsiteX3" fmla="*/ 0 w 4572000"/>
              <a:gd name="connsiteY3" fmla="*/ 807661 h 16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1615884">
                <a:moveTo>
                  <a:pt x="4572000" y="0"/>
                </a:moveTo>
                <a:lnTo>
                  <a:pt x="4572000" y="1615884"/>
                </a:lnTo>
                <a:lnTo>
                  <a:pt x="0" y="808222"/>
                </a:lnTo>
                <a:lnTo>
                  <a:pt x="0" y="807661"/>
                </a:lnTo>
                <a:close/>
              </a:path>
            </a:pathLst>
          </a:custGeom>
          <a:solidFill>
            <a:srgbClr val="061C48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4179" y="-214438"/>
            <a:ext cx="12206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1" noProof="0">
                <a:solidFill>
                  <a:schemeClr val="accent1"/>
                </a:solidFill>
              </a:rPr>
              <a:t>Bemærk</a:t>
            </a:r>
            <a:r>
              <a:rPr lang="da-DK" sz="1100" noProof="0">
                <a:solidFill>
                  <a:schemeClr val="accent1"/>
                </a:solidFill>
              </a:rPr>
              <a:t> at billedet ses under boksen som er transparent. Derfor skal billedet fylde hele siden.</a:t>
            </a:r>
          </a:p>
        </p:txBody>
      </p:sp>
      <p:pic>
        <p:nvPicPr>
          <p:cNvPr id="4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8F756D90-1032-4A45-B513-AFECE1F74D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3700" y="345600"/>
            <a:ext cx="1411766" cy="349200"/>
          </a:xfrm>
          <a:prstGeom prst="rect">
            <a:avLst/>
          </a:prstGeom>
        </p:spPr>
      </p:pic>
      <p:sp>
        <p:nvSpPr>
          <p:cNvPr id="2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74EC7512-5459-4162-9744-1B4B8A878E67}"/>
              </a:ext>
            </a:extLst>
          </p:cNvPr>
          <p:cNvSpPr/>
          <p:nvPr userDrawn="1"/>
        </p:nvSpPr>
        <p:spPr>
          <a:xfrm>
            <a:off x="6780075" y="2098440"/>
            <a:ext cx="4738825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242874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C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800" err="1"/>
          </a:p>
        </p:txBody>
      </p:sp>
      <p:grpSp>
        <p:nvGrpSpPr>
          <p:cNvPr id="121" name="Lines"/>
          <p:cNvGrpSpPr/>
          <p:nvPr userDrawn="1"/>
        </p:nvGrpSpPr>
        <p:grpSpPr>
          <a:xfrm>
            <a:off x="-792" y="0"/>
            <a:ext cx="12298271" cy="6161964"/>
            <a:chOff x="-792" y="0"/>
            <a:chExt cx="12298271" cy="6161964"/>
          </a:xfrm>
        </p:grpSpPr>
        <p:sp>
          <p:nvSpPr>
            <p:cNvPr id="108" name="Freeform: Shape 107"/>
            <p:cNvSpPr>
              <a:spLocks/>
            </p:cNvSpPr>
            <p:nvPr userDrawn="1"/>
          </p:nvSpPr>
          <p:spPr bwMode="auto">
            <a:xfrm>
              <a:off x="5971967" y="0"/>
              <a:ext cx="6221233" cy="2661061"/>
            </a:xfrm>
            <a:custGeom>
              <a:avLst/>
              <a:gdLst>
                <a:gd name="connsiteX0" fmla="*/ 0 w 6221233"/>
                <a:gd name="connsiteY0" fmla="*/ 0 h 2661061"/>
                <a:gd name="connsiteX1" fmla="*/ 38482 w 6221233"/>
                <a:gd name="connsiteY1" fmla="*/ 0 h 2661061"/>
                <a:gd name="connsiteX2" fmla="*/ 6221233 w 6221233"/>
                <a:gd name="connsiteY2" fmla="*/ 2645019 h 2661061"/>
                <a:gd name="connsiteX3" fmla="*/ 6221233 w 6221233"/>
                <a:gd name="connsiteY3" fmla="*/ 2661061 h 266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233" h="2661061">
                  <a:moveTo>
                    <a:pt x="0" y="0"/>
                  </a:moveTo>
                  <a:lnTo>
                    <a:pt x="38482" y="0"/>
                  </a:lnTo>
                  <a:lnTo>
                    <a:pt x="6221233" y="2645019"/>
                  </a:lnTo>
                  <a:lnTo>
                    <a:pt x="6221233" y="2661061"/>
                  </a:lnTo>
                  <a:close/>
                </a:path>
              </a:pathLst>
            </a:custGeom>
            <a:solidFill>
              <a:srgbClr val="C1C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6" name="Freeform: Shape 105"/>
            <p:cNvSpPr>
              <a:spLocks/>
            </p:cNvSpPr>
            <p:nvPr userDrawn="1"/>
          </p:nvSpPr>
          <p:spPr bwMode="auto">
            <a:xfrm>
              <a:off x="6239739" y="1"/>
              <a:ext cx="5953461" cy="2457299"/>
            </a:xfrm>
            <a:custGeom>
              <a:avLst/>
              <a:gdLst>
                <a:gd name="connsiteX0" fmla="*/ 0 w 5953461"/>
                <a:gd name="connsiteY0" fmla="*/ 0 h 2457299"/>
                <a:gd name="connsiteX1" fmla="*/ 36593 w 5953461"/>
                <a:gd name="connsiteY1" fmla="*/ 0 h 2457299"/>
                <a:gd name="connsiteX2" fmla="*/ 1445423 w 5953461"/>
                <a:gd name="connsiteY2" fmla="*/ 637927 h 2457299"/>
                <a:gd name="connsiteX3" fmla="*/ 2689583 w 5953461"/>
                <a:gd name="connsiteY3" fmla="*/ 1109504 h 2457299"/>
                <a:gd name="connsiteX4" fmla="*/ 3712662 w 5953461"/>
                <a:gd name="connsiteY4" fmla="*/ 1489513 h 2457299"/>
                <a:gd name="connsiteX5" fmla="*/ 5925012 w 5953461"/>
                <a:gd name="connsiteY5" fmla="*/ 2428089 h 2457299"/>
                <a:gd name="connsiteX6" fmla="*/ 5953461 w 5953461"/>
                <a:gd name="connsiteY6" fmla="*/ 2440341 h 2457299"/>
                <a:gd name="connsiteX7" fmla="*/ 5953461 w 5953461"/>
                <a:gd name="connsiteY7" fmla="*/ 2457299 h 2457299"/>
                <a:gd name="connsiteX8" fmla="*/ 5917389 w 5953461"/>
                <a:gd name="connsiteY8" fmla="*/ 2441825 h 2457299"/>
                <a:gd name="connsiteX9" fmla="*/ 3706563 w 5953461"/>
                <a:gd name="connsiteY9" fmla="*/ 1503248 h 2457299"/>
                <a:gd name="connsiteX10" fmla="*/ 2685009 w 5953461"/>
                <a:gd name="connsiteY10" fmla="*/ 1124765 h 2457299"/>
                <a:gd name="connsiteX11" fmla="*/ 1439324 w 5953461"/>
                <a:gd name="connsiteY11" fmla="*/ 651662 h 2457299"/>
                <a:gd name="connsiteX12" fmla="*/ 0 w 5953461"/>
                <a:gd name="connsiteY12" fmla="*/ 0 h 245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3461" h="2457299">
                  <a:moveTo>
                    <a:pt x="0" y="0"/>
                  </a:moveTo>
                  <a:cubicBezTo>
                    <a:pt x="0" y="0"/>
                    <a:pt x="0" y="0"/>
                    <a:pt x="36593" y="0"/>
                  </a:cubicBezTo>
                  <a:cubicBezTo>
                    <a:pt x="501629" y="218238"/>
                    <a:pt x="972763" y="436476"/>
                    <a:pt x="1445423" y="637927"/>
                  </a:cubicBezTo>
                  <a:cubicBezTo>
                    <a:pt x="1854044" y="811907"/>
                    <a:pt x="2279437" y="962995"/>
                    <a:pt x="2689583" y="1109504"/>
                  </a:cubicBezTo>
                  <a:cubicBezTo>
                    <a:pt x="3026544" y="1230069"/>
                    <a:pt x="3375702" y="1353687"/>
                    <a:pt x="3712662" y="1489513"/>
                  </a:cubicBezTo>
                  <a:cubicBezTo>
                    <a:pt x="4455195" y="1788637"/>
                    <a:pt x="5202301" y="2113704"/>
                    <a:pt x="5925012" y="2428089"/>
                  </a:cubicBezTo>
                  <a:lnTo>
                    <a:pt x="5953461" y="2440341"/>
                  </a:lnTo>
                  <a:lnTo>
                    <a:pt x="5953461" y="2457299"/>
                  </a:lnTo>
                  <a:lnTo>
                    <a:pt x="5917389" y="2441825"/>
                  </a:lnTo>
                  <a:cubicBezTo>
                    <a:pt x="5196202" y="2127440"/>
                    <a:pt x="4449095" y="1802372"/>
                    <a:pt x="3706563" y="1503248"/>
                  </a:cubicBezTo>
                  <a:cubicBezTo>
                    <a:pt x="3369603" y="1367422"/>
                    <a:pt x="3021970" y="1243805"/>
                    <a:pt x="2685009" y="1124765"/>
                  </a:cubicBezTo>
                  <a:cubicBezTo>
                    <a:pt x="2273339" y="978256"/>
                    <a:pt x="1847945" y="825642"/>
                    <a:pt x="1439324" y="651662"/>
                  </a:cubicBezTo>
                  <a:cubicBezTo>
                    <a:pt x="955992" y="445633"/>
                    <a:pt x="474184" y="222817"/>
                    <a:pt x="0" y="0"/>
                  </a:cubicBezTo>
                  <a:close/>
                </a:path>
              </a:pathLst>
            </a:custGeom>
            <a:solidFill>
              <a:srgbClr val="C1C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4" name="Freeform: Shape 103"/>
            <p:cNvSpPr>
              <a:spLocks/>
            </p:cNvSpPr>
            <p:nvPr userDrawn="1"/>
          </p:nvSpPr>
          <p:spPr bwMode="auto">
            <a:xfrm>
              <a:off x="6472236" y="1"/>
              <a:ext cx="5720965" cy="2253309"/>
            </a:xfrm>
            <a:custGeom>
              <a:avLst/>
              <a:gdLst>
                <a:gd name="connsiteX0" fmla="*/ 0 w 5720965"/>
                <a:gd name="connsiteY0" fmla="*/ 0 h 2253309"/>
                <a:gd name="connsiteX1" fmla="*/ 35073 w 5720965"/>
                <a:gd name="connsiteY1" fmla="*/ 0 h 2253309"/>
                <a:gd name="connsiteX2" fmla="*/ 1262628 w 5720965"/>
                <a:gd name="connsiteY2" fmla="*/ 585870 h 2253309"/>
                <a:gd name="connsiteX3" fmla="*/ 2485607 w 5720965"/>
                <a:gd name="connsiteY3" fmla="*/ 985604 h 2253309"/>
                <a:gd name="connsiteX4" fmla="*/ 3551521 w 5720965"/>
                <a:gd name="connsiteY4" fmla="*/ 1319733 h 2253309"/>
                <a:gd name="connsiteX5" fmla="*/ 4660895 w 5720965"/>
                <a:gd name="connsiteY5" fmla="*/ 1774583 h 2253309"/>
                <a:gd name="connsiteX6" fmla="*/ 5720965 w 5720965"/>
                <a:gd name="connsiteY6" fmla="*/ 2235408 h 2253309"/>
                <a:gd name="connsiteX7" fmla="*/ 5720965 w 5720965"/>
                <a:gd name="connsiteY7" fmla="*/ 2253309 h 2253309"/>
                <a:gd name="connsiteX8" fmla="*/ 4654223 w 5720965"/>
                <a:gd name="connsiteY8" fmla="*/ 1789268 h 2253309"/>
                <a:gd name="connsiteX9" fmla="*/ 3545421 w 5720965"/>
                <a:gd name="connsiteY9" fmla="*/ 1334990 h 2253309"/>
                <a:gd name="connsiteX10" fmla="*/ 2481032 w 5720965"/>
                <a:gd name="connsiteY10" fmla="*/ 1000861 h 2253309"/>
                <a:gd name="connsiteX11" fmla="*/ 1256528 w 5720965"/>
                <a:gd name="connsiteY11" fmla="*/ 601127 h 2253309"/>
                <a:gd name="connsiteX12" fmla="*/ 0 w 5720965"/>
                <a:gd name="connsiteY12" fmla="*/ 0 h 225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0965" h="2253309">
                  <a:moveTo>
                    <a:pt x="0" y="0"/>
                  </a:moveTo>
                  <a:cubicBezTo>
                    <a:pt x="0" y="0"/>
                    <a:pt x="0" y="0"/>
                    <a:pt x="35073" y="0"/>
                  </a:cubicBezTo>
                  <a:cubicBezTo>
                    <a:pt x="437650" y="207496"/>
                    <a:pt x="847851" y="408888"/>
                    <a:pt x="1262628" y="585870"/>
                  </a:cubicBezTo>
                  <a:cubicBezTo>
                    <a:pt x="1659105" y="755223"/>
                    <a:pt x="2079980" y="872702"/>
                    <a:pt x="2485607" y="985604"/>
                  </a:cubicBezTo>
                  <a:cubicBezTo>
                    <a:pt x="2837862" y="1083249"/>
                    <a:pt x="3202316" y="1185471"/>
                    <a:pt x="3551521" y="1319733"/>
                  </a:cubicBezTo>
                  <a:cubicBezTo>
                    <a:pt x="3922075" y="1463912"/>
                    <a:pt x="4293010" y="1617626"/>
                    <a:pt x="4660895" y="1774583"/>
                  </a:cubicBezTo>
                  <a:lnTo>
                    <a:pt x="5720965" y="2235408"/>
                  </a:lnTo>
                  <a:lnTo>
                    <a:pt x="5720965" y="2253309"/>
                  </a:lnTo>
                  <a:lnTo>
                    <a:pt x="4654223" y="1789268"/>
                  </a:lnTo>
                  <a:cubicBezTo>
                    <a:pt x="4286529" y="1632502"/>
                    <a:pt x="3915975" y="1479169"/>
                    <a:pt x="3545421" y="1334990"/>
                  </a:cubicBezTo>
                  <a:cubicBezTo>
                    <a:pt x="3197741" y="1200728"/>
                    <a:pt x="2833287" y="1098506"/>
                    <a:pt x="2481032" y="1000861"/>
                  </a:cubicBezTo>
                  <a:cubicBezTo>
                    <a:pt x="2073881" y="886433"/>
                    <a:pt x="1654530" y="770480"/>
                    <a:pt x="1256528" y="601127"/>
                  </a:cubicBezTo>
                  <a:cubicBezTo>
                    <a:pt x="831077" y="419568"/>
                    <a:pt x="411727" y="212073"/>
                    <a:pt x="0" y="0"/>
                  </a:cubicBezTo>
                  <a:close/>
                </a:path>
              </a:pathLst>
            </a:custGeom>
            <a:solidFill>
              <a:srgbClr val="C0C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0" name="Freeform: Shape 99"/>
            <p:cNvSpPr>
              <a:spLocks/>
            </p:cNvSpPr>
            <p:nvPr userDrawn="1"/>
          </p:nvSpPr>
          <p:spPr bwMode="auto">
            <a:xfrm>
              <a:off x="6687094" y="0"/>
              <a:ext cx="5506106" cy="2050042"/>
            </a:xfrm>
            <a:custGeom>
              <a:avLst/>
              <a:gdLst>
                <a:gd name="connsiteX0" fmla="*/ 0 w 5506106"/>
                <a:gd name="connsiteY0" fmla="*/ 0 h 2050042"/>
                <a:gd name="connsiteX1" fmla="*/ 33549 w 5506106"/>
                <a:gd name="connsiteY1" fmla="*/ 0 h 2050042"/>
                <a:gd name="connsiteX2" fmla="*/ 1088817 w 5506106"/>
                <a:gd name="connsiteY2" fmla="*/ 523538 h 2050042"/>
                <a:gd name="connsiteX3" fmla="*/ 2314880 w 5506106"/>
                <a:gd name="connsiteY3" fmla="*/ 863914 h 2050042"/>
                <a:gd name="connsiteX4" fmla="*/ 3406747 w 5506106"/>
                <a:gd name="connsiteY4" fmla="*/ 1150867 h 2050042"/>
                <a:gd name="connsiteX5" fmla="*/ 4514436 w 5506106"/>
                <a:gd name="connsiteY5" fmla="*/ 1599041 h 2050042"/>
                <a:gd name="connsiteX6" fmla="*/ 5506106 w 5506106"/>
                <a:gd name="connsiteY6" fmla="*/ 2033522 h 2050042"/>
                <a:gd name="connsiteX7" fmla="*/ 5506106 w 5506106"/>
                <a:gd name="connsiteY7" fmla="*/ 2050042 h 2050042"/>
                <a:gd name="connsiteX8" fmla="*/ 4508336 w 5506106"/>
                <a:gd name="connsiteY8" fmla="*/ 1614114 h 2050042"/>
                <a:gd name="connsiteX9" fmla="*/ 3400648 w 5506106"/>
                <a:gd name="connsiteY9" fmla="*/ 1166131 h 2050042"/>
                <a:gd name="connsiteX10" fmla="*/ 2311830 w 5506106"/>
                <a:gd name="connsiteY10" fmla="*/ 879177 h 2050042"/>
                <a:gd name="connsiteX11" fmla="*/ 1082718 w 5506106"/>
                <a:gd name="connsiteY11" fmla="*/ 537275 h 2050042"/>
                <a:gd name="connsiteX12" fmla="*/ 0 w 5506106"/>
                <a:gd name="connsiteY12" fmla="*/ 0 h 205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06106" h="2050042">
                  <a:moveTo>
                    <a:pt x="0" y="0"/>
                  </a:moveTo>
                  <a:cubicBezTo>
                    <a:pt x="0" y="0"/>
                    <a:pt x="0" y="0"/>
                    <a:pt x="33549" y="0"/>
                  </a:cubicBezTo>
                  <a:cubicBezTo>
                    <a:pt x="378189" y="189267"/>
                    <a:pt x="728928" y="369377"/>
                    <a:pt x="1088817" y="523538"/>
                  </a:cubicBezTo>
                  <a:cubicBezTo>
                    <a:pt x="1485305" y="691436"/>
                    <a:pt x="1906193" y="778438"/>
                    <a:pt x="2314880" y="863914"/>
                  </a:cubicBezTo>
                  <a:cubicBezTo>
                    <a:pt x="2676294" y="938705"/>
                    <a:pt x="3051433" y="1016548"/>
                    <a:pt x="3406747" y="1150867"/>
                  </a:cubicBezTo>
                  <a:cubicBezTo>
                    <a:pt x="3777311" y="1290528"/>
                    <a:pt x="4147494" y="1442400"/>
                    <a:pt x="4514436" y="1599041"/>
                  </a:cubicBezTo>
                  <a:lnTo>
                    <a:pt x="5506106" y="2033522"/>
                  </a:lnTo>
                  <a:lnTo>
                    <a:pt x="5506106" y="2050042"/>
                  </a:lnTo>
                  <a:lnTo>
                    <a:pt x="4508336" y="1614114"/>
                  </a:lnTo>
                  <a:cubicBezTo>
                    <a:pt x="4141394" y="1457663"/>
                    <a:pt x="3771211" y="1305792"/>
                    <a:pt x="3400648" y="1166131"/>
                  </a:cubicBezTo>
                  <a:cubicBezTo>
                    <a:pt x="3046858" y="1033338"/>
                    <a:pt x="2673244" y="955494"/>
                    <a:pt x="2311830" y="879177"/>
                  </a:cubicBezTo>
                  <a:cubicBezTo>
                    <a:pt x="1903143" y="795228"/>
                    <a:pt x="1479206" y="706700"/>
                    <a:pt x="1082718" y="537275"/>
                  </a:cubicBezTo>
                  <a:cubicBezTo>
                    <a:pt x="713679" y="380061"/>
                    <a:pt x="352265" y="195373"/>
                    <a:pt x="0" y="0"/>
                  </a:cubicBezTo>
                  <a:close/>
                </a:path>
              </a:pathLst>
            </a:custGeom>
            <a:solidFill>
              <a:srgbClr val="C0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2" name="Freeform: Shape 101"/>
            <p:cNvSpPr>
              <a:spLocks/>
            </p:cNvSpPr>
            <p:nvPr userDrawn="1"/>
          </p:nvSpPr>
          <p:spPr bwMode="auto">
            <a:xfrm>
              <a:off x="7019004" y="0"/>
              <a:ext cx="5174196" cy="1848116"/>
            </a:xfrm>
            <a:custGeom>
              <a:avLst/>
              <a:gdLst>
                <a:gd name="connsiteX0" fmla="*/ 0 w 5174196"/>
                <a:gd name="connsiteY0" fmla="*/ 0 h 1848116"/>
                <a:gd name="connsiteX1" fmla="*/ 35068 w 5174196"/>
                <a:gd name="connsiteY1" fmla="*/ 0 h 1848116"/>
                <a:gd name="connsiteX2" fmla="*/ 817222 w 5174196"/>
                <a:gd name="connsiteY2" fmla="*/ 378424 h 1848116"/>
                <a:gd name="connsiteX3" fmla="*/ 2050677 w 5174196"/>
                <a:gd name="connsiteY3" fmla="*/ 708019 h 1848116"/>
                <a:gd name="connsiteX4" fmla="*/ 3146913 w 5174196"/>
                <a:gd name="connsiteY4" fmla="*/ 982682 h 1848116"/>
                <a:gd name="connsiteX5" fmla="*/ 4752602 w 5174196"/>
                <a:gd name="connsiteY5" fmla="*/ 1642730 h 1848116"/>
                <a:gd name="connsiteX6" fmla="*/ 5174196 w 5174196"/>
                <a:gd name="connsiteY6" fmla="*/ 1829780 h 1848116"/>
                <a:gd name="connsiteX7" fmla="*/ 5174196 w 5174196"/>
                <a:gd name="connsiteY7" fmla="*/ 1848116 h 1848116"/>
                <a:gd name="connsiteX8" fmla="*/ 4751244 w 5174196"/>
                <a:gd name="connsiteY8" fmla="*/ 1660564 h 1848116"/>
                <a:gd name="connsiteX9" fmla="*/ 3142339 w 5174196"/>
                <a:gd name="connsiteY9" fmla="*/ 997941 h 1848116"/>
                <a:gd name="connsiteX10" fmla="*/ 2047628 w 5174196"/>
                <a:gd name="connsiteY10" fmla="*/ 724804 h 1848116"/>
                <a:gd name="connsiteX11" fmla="*/ 811123 w 5174196"/>
                <a:gd name="connsiteY11" fmla="*/ 393683 h 1848116"/>
                <a:gd name="connsiteX12" fmla="*/ 0 w 5174196"/>
                <a:gd name="connsiteY12" fmla="*/ 0 h 18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4196" h="1848116">
                  <a:moveTo>
                    <a:pt x="0" y="0"/>
                  </a:moveTo>
                  <a:cubicBezTo>
                    <a:pt x="0" y="0"/>
                    <a:pt x="0" y="0"/>
                    <a:pt x="35068" y="0"/>
                  </a:cubicBezTo>
                  <a:cubicBezTo>
                    <a:pt x="291212" y="135805"/>
                    <a:pt x="551930" y="265507"/>
                    <a:pt x="817222" y="378424"/>
                  </a:cubicBezTo>
                  <a:cubicBezTo>
                    <a:pt x="1215160" y="547799"/>
                    <a:pt x="1640542" y="628672"/>
                    <a:pt x="2050677" y="708019"/>
                  </a:cubicBezTo>
                  <a:cubicBezTo>
                    <a:pt x="2415073" y="778211"/>
                    <a:pt x="2791666" y="849928"/>
                    <a:pt x="3146913" y="982682"/>
                  </a:cubicBezTo>
                  <a:cubicBezTo>
                    <a:pt x="3686645" y="1182957"/>
                    <a:pt x="4224662" y="1410698"/>
                    <a:pt x="4752602" y="1642730"/>
                  </a:cubicBezTo>
                  <a:lnTo>
                    <a:pt x="5174196" y="1829780"/>
                  </a:lnTo>
                  <a:lnTo>
                    <a:pt x="5174196" y="1848116"/>
                  </a:lnTo>
                  <a:lnTo>
                    <a:pt x="4751244" y="1660564"/>
                  </a:lnTo>
                  <a:cubicBezTo>
                    <a:pt x="4221803" y="1427673"/>
                    <a:pt x="3682071" y="1198216"/>
                    <a:pt x="3142339" y="997941"/>
                  </a:cubicBezTo>
                  <a:cubicBezTo>
                    <a:pt x="2787092" y="865187"/>
                    <a:pt x="2410499" y="793470"/>
                    <a:pt x="2047628" y="724804"/>
                  </a:cubicBezTo>
                  <a:cubicBezTo>
                    <a:pt x="1635968" y="645457"/>
                    <a:pt x="1209061" y="563058"/>
                    <a:pt x="811123" y="393683"/>
                  </a:cubicBezTo>
                  <a:cubicBezTo>
                    <a:pt x="535158" y="276189"/>
                    <a:pt x="265292" y="141909"/>
                    <a:pt x="0" y="0"/>
                  </a:cubicBezTo>
                  <a:close/>
                </a:path>
              </a:pathLst>
            </a:custGeom>
            <a:solidFill>
              <a:srgbClr val="BF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8" name="Freeform: Shape 97"/>
            <p:cNvSpPr>
              <a:spLocks/>
            </p:cNvSpPr>
            <p:nvPr userDrawn="1"/>
          </p:nvSpPr>
          <p:spPr bwMode="auto">
            <a:xfrm>
              <a:off x="7431084" y="1"/>
              <a:ext cx="4762117" cy="1646199"/>
            </a:xfrm>
            <a:custGeom>
              <a:avLst/>
              <a:gdLst>
                <a:gd name="connsiteX0" fmla="*/ 0 w 4762117"/>
                <a:gd name="connsiteY0" fmla="*/ 0 h 1646199"/>
                <a:gd name="connsiteX1" fmla="*/ 38126 w 4762117"/>
                <a:gd name="connsiteY1" fmla="*/ 0 h 1646199"/>
                <a:gd name="connsiteX2" fmla="*/ 465129 w 4762117"/>
                <a:gd name="connsiteY2" fmla="*/ 195245 h 1646199"/>
                <a:gd name="connsiteX3" fmla="*/ 1711065 w 4762117"/>
                <a:gd name="connsiteY3" fmla="*/ 533873 h 1646199"/>
                <a:gd name="connsiteX4" fmla="*/ 2807549 w 4762117"/>
                <a:gd name="connsiteY4" fmla="*/ 813012 h 1646199"/>
                <a:gd name="connsiteX5" fmla="*/ 4357844 w 4762117"/>
                <a:gd name="connsiteY5" fmla="*/ 1449012 h 1646199"/>
                <a:gd name="connsiteX6" fmla="*/ 4762117 w 4762117"/>
                <a:gd name="connsiteY6" fmla="*/ 1627882 h 1646199"/>
                <a:gd name="connsiteX7" fmla="*/ 4762117 w 4762117"/>
                <a:gd name="connsiteY7" fmla="*/ 1646199 h 1646199"/>
                <a:gd name="connsiteX8" fmla="*/ 4356677 w 4762117"/>
                <a:gd name="connsiteY8" fmla="*/ 1466863 h 1646199"/>
                <a:gd name="connsiteX9" fmla="*/ 2801449 w 4762117"/>
                <a:gd name="connsiteY9" fmla="*/ 829791 h 1646199"/>
                <a:gd name="connsiteX10" fmla="*/ 1706490 w 4762117"/>
                <a:gd name="connsiteY10" fmla="*/ 550652 h 1646199"/>
                <a:gd name="connsiteX11" fmla="*/ 457504 w 4762117"/>
                <a:gd name="connsiteY11" fmla="*/ 210499 h 1646199"/>
                <a:gd name="connsiteX12" fmla="*/ 0 w 4762117"/>
                <a:gd name="connsiteY12" fmla="*/ 0 h 16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117" h="1646199">
                  <a:moveTo>
                    <a:pt x="0" y="0"/>
                  </a:moveTo>
                  <a:cubicBezTo>
                    <a:pt x="0" y="0"/>
                    <a:pt x="0" y="0"/>
                    <a:pt x="38126" y="0"/>
                  </a:cubicBezTo>
                  <a:cubicBezTo>
                    <a:pt x="178427" y="68641"/>
                    <a:pt x="320253" y="134231"/>
                    <a:pt x="465129" y="195245"/>
                  </a:cubicBezTo>
                  <a:cubicBezTo>
                    <a:pt x="866208" y="366084"/>
                    <a:pt x="1294736" y="451504"/>
                    <a:pt x="1711065" y="533873"/>
                  </a:cubicBezTo>
                  <a:cubicBezTo>
                    <a:pt x="2074018" y="607090"/>
                    <a:pt x="2450696" y="681832"/>
                    <a:pt x="2807549" y="813012"/>
                  </a:cubicBezTo>
                  <a:cubicBezTo>
                    <a:pt x="3327960" y="1006350"/>
                    <a:pt x="3847513" y="1225429"/>
                    <a:pt x="4357844" y="1449012"/>
                  </a:cubicBezTo>
                  <a:lnTo>
                    <a:pt x="4762117" y="1627882"/>
                  </a:lnTo>
                  <a:lnTo>
                    <a:pt x="4762117" y="1646199"/>
                  </a:lnTo>
                  <a:lnTo>
                    <a:pt x="4356677" y="1466863"/>
                  </a:lnTo>
                  <a:cubicBezTo>
                    <a:pt x="3845130" y="1242494"/>
                    <a:pt x="3324147" y="1021985"/>
                    <a:pt x="2801449" y="829791"/>
                  </a:cubicBezTo>
                  <a:cubicBezTo>
                    <a:pt x="2446121" y="697085"/>
                    <a:pt x="2070968" y="622343"/>
                    <a:pt x="1706490" y="550652"/>
                  </a:cubicBezTo>
                  <a:cubicBezTo>
                    <a:pt x="1290161" y="468283"/>
                    <a:pt x="860108" y="381338"/>
                    <a:pt x="457504" y="210499"/>
                  </a:cubicBezTo>
                  <a:cubicBezTo>
                    <a:pt x="303478" y="144908"/>
                    <a:pt x="150977" y="74742"/>
                    <a:pt x="0" y="0"/>
                  </a:cubicBezTo>
                  <a:close/>
                </a:path>
              </a:pathLst>
            </a:custGeom>
            <a:solidFill>
              <a:srgbClr val="BF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6" name="Freeform: Shape 95"/>
            <p:cNvSpPr>
              <a:spLocks/>
            </p:cNvSpPr>
            <p:nvPr userDrawn="1"/>
          </p:nvSpPr>
          <p:spPr bwMode="auto">
            <a:xfrm>
              <a:off x="7897682" y="0"/>
              <a:ext cx="4295519" cy="1446479"/>
            </a:xfrm>
            <a:custGeom>
              <a:avLst/>
              <a:gdLst>
                <a:gd name="connsiteX0" fmla="*/ 0 w 4295519"/>
                <a:gd name="connsiteY0" fmla="*/ 0 h 1446479"/>
                <a:gd name="connsiteX1" fmla="*/ 42701 w 4295519"/>
                <a:gd name="connsiteY1" fmla="*/ 0 h 1446479"/>
                <a:gd name="connsiteX2" fmla="*/ 50326 w 4295519"/>
                <a:gd name="connsiteY2" fmla="*/ 3053 h 1446479"/>
                <a:gd name="connsiteX3" fmla="*/ 1310004 w 4295519"/>
                <a:gd name="connsiteY3" fmla="*/ 355626 h 1446479"/>
                <a:gd name="connsiteX4" fmla="*/ 2414128 w 4295519"/>
                <a:gd name="connsiteY4" fmla="*/ 645621 h 1446479"/>
                <a:gd name="connsiteX5" fmla="*/ 3908684 w 4295519"/>
                <a:gd name="connsiteY5" fmla="*/ 1256685 h 1446479"/>
                <a:gd name="connsiteX6" fmla="*/ 4295519 w 4295519"/>
                <a:gd name="connsiteY6" fmla="*/ 1427524 h 1446479"/>
                <a:gd name="connsiteX7" fmla="*/ 4295519 w 4295519"/>
                <a:gd name="connsiteY7" fmla="*/ 1446479 h 1446479"/>
                <a:gd name="connsiteX8" fmla="*/ 3410546 w 4295519"/>
                <a:gd name="connsiteY8" fmla="*/ 1061153 h 1446479"/>
                <a:gd name="connsiteX9" fmla="*/ 2408027 w 4295519"/>
                <a:gd name="connsiteY9" fmla="*/ 660884 h 1446479"/>
                <a:gd name="connsiteX10" fmla="*/ 1306953 w 4295519"/>
                <a:gd name="connsiteY10" fmla="*/ 372415 h 1446479"/>
                <a:gd name="connsiteX11" fmla="*/ 44226 w 4295519"/>
                <a:gd name="connsiteY11" fmla="*/ 18316 h 1446479"/>
                <a:gd name="connsiteX12" fmla="*/ 0 w 4295519"/>
                <a:gd name="connsiteY12" fmla="*/ 0 h 144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5519" h="1446479">
                  <a:moveTo>
                    <a:pt x="0" y="0"/>
                  </a:moveTo>
                  <a:cubicBezTo>
                    <a:pt x="0" y="0"/>
                    <a:pt x="0" y="0"/>
                    <a:pt x="42701" y="0"/>
                  </a:cubicBezTo>
                  <a:cubicBezTo>
                    <a:pt x="45751" y="1526"/>
                    <a:pt x="47276" y="1526"/>
                    <a:pt x="50326" y="3053"/>
                  </a:cubicBezTo>
                  <a:cubicBezTo>
                    <a:pt x="455985" y="175523"/>
                    <a:pt x="890619" y="267101"/>
                    <a:pt x="1310004" y="355626"/>
                  </a:cubicBezTo>
                  <a:cubicBezTo>
                    <a:pt x="1676012" y="431940"/>
                    <a:pt x="2055745" y="512833"/>
                    <a:pt x="2414128" y="645621"/>
                  </a:cubicBezTo>
                  <a:cubicBezTo>
                    <a:pt x="2915101" y="831065"/>
                    <a:pt x="3416075" y="1041407"/>
                    <a:pt x="3908684" y="1256685"/>
                  </a:cubicBezTo>
                  <a:lnTo>
                    <a:pt x="4295519" y="1427524"/>
                  </a:lnTo>
                  <a:lnTo>
                    <a:pt x="4295519" y="1446479"/>
                  </a:lnTo>
                  <a:lnTo>
                    <a:pt x="3410546" y="1061153"/>
                  </a:lnTo>
                  <a:cubicBezTo>
                    <a:pt x="3078280" y="920734"/>
                    <a:pt x="2743535" y="785276"/>
                    <a:pt x="2408027" y="660884"/>
                  </a:cubicBezTo>
                  <a:cubicBezTo>
                    <a:pt x="2049645" y="528096"/>
                    <a:pt x="1672961" y="448729"/>
                    <a:pt x="1306953" y="372415"/>
                  </a:cubicBezTo>
                  <a:cubicBezTo>
                    <a:pt x="886044" y="283890"/>
                    <a:pt x="451410" y="192313"/>
                    <a:pt x="44226" y="18316"/>
                  </a:cubicBezTo>
                  <a:cubicBezTo>
                    <a:pt x="28976" y="12210"/>
                    <a:pt x="15251" y="6105"/>
                    <a:pt x="0" y="0"/>
                  </a:cubicBezTo>
                  <a:close/>
                </a:path>
              </a:pathLst>
            </a:custGeom>
            <a:solidFill>
              <a:srgbClr val="BE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Freeform: Shape 93"/>
            <p:cNvSpPr>
              <a:spLocks/>
            </p:cNvSpPr>
            <p:nvPr userDrawn="1"/>
          </p:nvSpPr>
          <p:spPr bwMode="auto">
            <a:xfrm>
              <a:off x="8503776" y="1"/>
              <a:ext cx="3689425" cy="1246175"/>
            </a:xfrm>
            <a:custGeom>
              <a:avLst/>
              <a:gdLst>
                <a:gd name="connsiteX0" fmla="*/ 0 w 3689425"/>
                <a:gd name="connsiteY0" fmla="*/ 0 h 1246175"/>
                <a:gd name="connsiteX1" fmla="*/ 62516 w 3689425"/>
                <a:gd name="connsiteY1" fmla="*/ 0 h 1246175"/>
                <a:gd name="connsiteX2" fmla="*/ 766959 w 3689425"/>
                <a:gd name="connsiteY2" fmla="*/ 172406 h 1246175"/>
                <a:gd name="connsiteX3" fmla="*/ 1880040 w 3689425"/>
                <a:gd name="connsiteY3" fmla="*/ 476024 h 1246175"/>
                <a:gd name="connsiteX4" fmla="*/ 2842931 w 3689425"/>
                <a:gd name="connsiteY4" fmla="*/ 859933 h 1246175"/>
                <a:gd name="connsiteX5" fmla="*/ 3689425 w 3689425"/>
                <a:gd name="connsiteY5" fmla="*/ 1227826 h 1246175"/>
                <a:gd name="connsiteX6" fmla="*/ 3689425 w 3689425"/>
                <a:gd name="connsiteY6" fmla="*/ 1246175 h 1246175"/>
                <a:gd name="connsiteX7" fmla="*/ 2839882 w 3689425"/>
                <a:gd name="connsiteY7" fmla="*/ 877288 h 1246175"/>
                <a:gd name="connsiteX8" fmla="*/ 1873941 w 3689425"/>
                <a:gd name="connsiteY8" fmla="*/ 491282 h 1246175"/>
                <a:gd name="connsiteX9" fmla="*/ 763909 w 3689425"/>
                <a:gd name="connsiteY9" fmla="*/ 189189 h 1246175"/>
                <a:gd name="connsiteX10" fmla="*/ 0 w 3689425"/>
                <a:gd name="connsiteY10" fmla="*/ 0 h 124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9425" h="1246175">
                  <a:moveTo>
                    <a:pt x="0" y="0"/>
                  </a:moveTo>
                  <a:cubicBezTo>
                    <a:pt x="0" y="0"/>
                    <a:pt x="0" y="0"/>
                    <a:pt x="62516" y="0"/>
                  </a:cubicBezTo>
                  <a:cubicBezTo>
                    <a:pt x="297330" y="65606"/>
                    <a:pt x="533669" y="119006"/>
                    <a:pt x="766959" y="172406"/>
                  </a:cubicBezTo>
                  <a:cubicBezTo>
                    <a:pt x="1135953" y="254795"/>
                    <a:pt x="1518670" y="340235"/>
                    <a:pt x="1880040" y="476024"/>
                  </a:cubicBezTo>
                  <a:cubicBezTo>
                    <a:pt x="2201766" y="595793"/>
                    <a:pt x="2523492" y="725479"/>
                    <a:pt x="2842931" y="859933"/>
                  </a:cubicBezTo>
                  <a:lnTo>
                    <a:pt x="3689425" y="1227826"/>
                  </a:lnTo>
                  <a:lnTo>
                    <a:pt x="3689425" y="1246175"/>
                  </a:lnTo>
                  <a:lnTo>
                    <a:pt x="2839882" y="877288"/>
                  </a:lnTo>
                  <a:cubicBezTo>
                    <a:pt x="2519681" y="742262"/>
                    <a:pt x="2197192" y="611813"/>
                    <a:pt x="1873941" y="491282"/>
                  </a:cubicBezTo>
                  <a:cubicBezTo>
                    <a:pt x="1512571" y="357018"/>
                    <a:pt x="1131379" y="271578"/>
                    <a:pt x="763909" y="189189"/>
                  </a:cubicBezTo>
                  <a:cubicBezTo>
                    <a:pt x="510798" y="131212"/>
                    <a:pt x="253112" y="73235"/>
                    <a:pt x="0" y="0"/>
                  </a:cubicBezTo>
                  <a:close/>
                </a:path>
              </a:pathLst>
            </a:custGeom>
            <a:solidFill>
              <a:srgbClr val="BE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2" name="Freeform: Shape 91"/>
            <p:cNvSpPr>
              <a:spLocks/>
            </p:cNvSpPr>
            <p:nvPr userDrawn="1"/>
          </p:nvSpPr>
          <p:spPr bwMode="auto">
            <a:xfrm>
              <a:off x="9318316" y="0"/>
              <a:ext cx="2874885" cy="1047517"/>
            </a:xfrm>
            <a:custGeom>
              <a:avLst/>
              <a:gdLst>
                <a:gd name="connsiteX0" fmla="*/ 0 w 2874885"/>
                <a:gd name="connsiteY0" fmla="*/ 0 h 1047517"/>
                <a:gd name="connsiteX1" fmla="*/ 74706 w 2874885"/>
                <a:gd name="connsiteY1" fmla="*/ 0 h 1047517"/>
                <a:gd name="connsiteX2" fmla="*/ 1137358 w 2874885"/>
                <a:gd name="connsiteY2" fmla="*/ 306963 h 1047517"/>
                <a:gd name="connsiteX3" fmla="*/ 2063176 w 2874885"/>
                <a:gd name="connsiteY3" fmla="*/ 677113 h 1047517"/>
                <a:gd name="connsiteX4" fmla="*/ 2874885 w 2874885"/>
                <a:gd name="connsiteY4" fmla="*/ 1029085 h 1047517"/>
                <a:gd name="connsiteX5" fmla="*/ 2874885 w 2874885"/>
                <a:gd name="connsiteY5" fmla="*/ 1047517 h 1047517"/>
                <a:gd name="connsiteX6" fmla="*/ 2060127 w 2874885"/>
                <a:gd name="connsiteY6" fmla="*/ 695057 h 1047517"/>
                <a:gd name="connsiteX7" fmla="*/ 1131259 w 2874885"/>
                <a:gd name="connsiteY7" fmla="*/ 322235 h 1047517"/>
                <a:gd name="connsiteX8" fmla="*/ 7623 w 2874885"/>
                <a:gd name="connsiteY8" fmla="*/ 1527 h 1047517"/>
                <a:gd name="connsiteX9" fmla="*/ 0 w 2874885"/>
                <a:gd name="connsiteY9" fmla="*/ 0 h 10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4885" h="1047517">
                  <a:moveTo>
                    <a:pt x="0" y="0"/>
                  </a:moveTo>
                  <a:cubicBezTo>
                    <a:pt x="0" y="0"/>
                    <a:pt x="0" y="0"/>
                    <a:pt x="74706" y="0"/>
                  </a:cubicBezTo>
                  <a:cubicBezTo>
                    <a:pt x="428415" y="85522"/>
                    <a:pt x="791272" y="175626"/>
                    <a:pt x="1137358" y="306963"/>
                  </a:cubicBezTo>
                  <a:cubicBezTo>
                    <a:pt x="1446854" y="423029"/>
                    <a:pt x="1755968" y="547876"/>
                    <a:pt x="2063176" y="677113"/>
                  </a:cubicBezTo>
                  <a:lnTo>
                    <a:pt x="2874885" y="1029085"/>
                  </a:lnTo>
                  <a:lnTo>
                    <a:pt x="2874885" y="1047517"/>
                  </a:lnTo>
                  <a:lnTo>
                    <a:pt x="2060127" y="695057"/>
                  </a:lnTo>
                  <a:cubicBezTo>
                    <a:pt x="1751775" y="565438"/>
                    <a:pt x="1441517" y="439828"/>
                    <a:pt x="1131259" y="322235"/>
                  </a:cubicBezTo>
                  <a:cubicBezTo>
                    <a:pt x="765353" y="184789"/>
                    <a:pt x="379627" y="91631"/>
                    <a:pt x="7623" y="1527"/>
                  </a:cubicBezTo>
                  <a:cubicBezTo>
                    <a:pt x="4574" y="1527"/>
                    <a:pt x="3049" y="0"/>
                    <a:pt x="0" y="0"/>
                  </a:cubicBez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8" name="Freeform: Shape 87"/>
            <p:cNvSpPr>
              <a:spLocks/>
            </p:cNvSpPr>
            <p:nvPr userDrawn="1"/>
          </p:nvSpPr>
          <p:spPr bwMode="auto">
            <a:xfrm>
              <a:off x="10070322" y="1"/>
              <a:ext cx="2122879" cy="848745"/>
            </a:xfrm>
            <a:custGeom>
              <a:avLst/>
              <a:gdLst>
                <a:gd name="connsiteX0" fmla="*/ 0 w 2122879"/>
                <a:gd name="connsiteY0" fmla="*/ 0 h 848745"/>
                <a:gd name="connsiteX1" fmla="*/ 59450 w 2122879"/>
                <a:gd name="connsiteY1" fmla="*/ 0 h 848745"/>
                <a:gd name="connsiteX2" fmla="*/ 457306 w 2122879"/>
                <a:gd name="connsiteY2" fmla="*/ 135875 h 848745"/>
                <a:gd name="connsiteX3" fmla="*/ 1346575 w 2122879"/>
                <a:gd name="connsiteY3" fmla="*/ 494263 h 848745"/>
                <a:gd name="connsiteX4" fmla="*/ 2122879 w 2122879"/>
                <a:gd name="connsiteY4" fmla="*/ 828990 h 848745"/>
                <a:gd name="connsiteX5" fmla="*/ 2122879 w 2122879"/>
                <a:gd name="connsiteY5" fmla="*/ 848745 h 848745"/>
                <a:gd name="connsiteX6" fmla="*/ 1343526 w 2122879"/>
                <a:gd name="connsiteY6" fmla="*/ 512010 h 848745"/>
                <a:gd name="connsiteX7" fmla="*/ 451208 w 2122879"/>
                <a:gd name="connsiteY7" fmla="*/ 152668 h 848745"/>
                <a:gd name="connsiteX8" fmla="*/ 0 w 2122879"/>
                <a:gd name="connsiteY8" fmla="*/ 0 h 84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2879" h="848745">
                  <a:moveTo>
                    <a:pt x="0" y="0"/>
                  </a:moveTo>
                  <a:cubicBezTo>
                    <a:pt x="0" y="0"/>
                    <a:pt x="0" y="0"/>
                    <a:pt x="59450" y="0"/>
                  </a:cubicBezTo>
                  <a:cubicBezTo>
                    <a:pt x="193593" y="41220"/>
                    <a:pt x="327736" y="85494"/>
                    <a:pt x="457306" y="135875"/>
                  </a:cubicBezTo>
                  <a:cubicBezTo>
                    <a:pt x="754555" y="249612"/>
                    <a:pt x="1051422" y="370220"/>
                    <a:pt x="1346575" y="494263"/>
                  </a:cubicBezTo>
                  <a:lnTo>
                    <a:pt x="2122879" y="828990"/>
                  </a:lnTo>
                  <a:lnTo>
                    <a:pt x="2122879" y="848745"/>
                  </a:lnTo>
                  <a:lnTo>
                    <a:pt x="1343526" y="512010"/>
                  </a:lnTo>
                  <a:cubicBezTo>
                    <a:pt x="1047230" y="387395"/>
                    <a:pt x="749219" y="266406"/>
                    <a:pt x="451208" y="152668"/>
                  </a:cubicBezTo>
                  <a:cubicBezTo>
                    <a:pt x="303346" y="96181"/>
                    <a:pt x="152435" y="45800"/>
                    <a:pt x="0" y="0"/>
                  </a:cubicBez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0" name="Freeform: Shape 89"/>
            <p:cNvSpPr>
              <a:spLocks/>
            </p:cNvSpPr>
            <p:nvPr userDrawn="1"/>
          </p:nvSpPr>
          <p:spPr bwMode="auto">
            <a:xfrm>
              <a:off x="10636331" y="0"/>
              <a:ext cx="1556869" cy="650052"/>
            </a:xfrm>
            <a:custGeom>
              <a:avLst/>
              <a:gdLst>
                <a:gd name="connsiteX0" fmla="*/ 0 w 1556869"/>
                <a:gd name="connsiteY0" fmla="*/ 0 h 650052"/>
                <a:gd name="connsiteX1" fmla="*/ 48810 w 1556869"/>
                <a:gd name="connsiteY1" fmla="*/ 0 h 650052"/>
                <a:gd name="connsiteX2" fmla="*/ 858181 w 1556869"/>
                <a:gd name="connsiteY2" fmla="*/ 329785 h 650052"/>
                <a:gd name="connsiteX3" fmla="*/ 1556869 w 1556869"/>
                <a:gd name="connsiteY3" fmla="*/ 630286 h 650052"/>
                <a:gd name="connsiteX4" fmla="*/ 1556869 w 1556869"/>
                <a:gd name="connsiteY4" fmla="*/ 650052 h 650052"/>
                <a:gd name="connsiteX5" fmla="*/ 833776 w 1556869"/>
                <a:gd name="connsiteY5" fmla="*/ 338558 h 650052"/>
                <a:gd name="connsiteX6" fmla="*/ 0 w 1556869"/>
                <a:gd name="connsiteY6" fmla="*/ 0 h 6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869" h="650052">
                  <a:moveTo>
                    <a:pt x="0" y="0"/>
                  </a:moveTo>
                  <a:cubicBezTo>
                    <a:pt x="0" y="0"/>
                    <a:pt x="0" y="0"/>
                    <a:pt x="48810" y="0"/>
                  </a:cubicBezTo>
                  <a:cubicBezTo>
                    <a:pt x="318791" y="106050"/>
                    <a:pt x="589154" y="216677"/>
                    <a:pt x="858181" y="329785"/>
                  </a:cubicBezTo>
                  <a:lnTo>
                    <a:pt x="1556869" y="630286"/>
                  </a:lnTo>
                  <a:lnTo>
                    <a:pt x="1556869" y="650052"/>
                  </a:lnTo>
                  <a:lnTo>
                    <a:pt x="833776" y="338558"/>
                  </a:lnTo>
                  <a:cubicBezTo>
                    <a:pt x="556741" y="222018"/>
                    <a:pt x="278371" y="108339"/>
                    <a:pt x="0" y="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6" name="Freeform: Shape 85"/>
            <p:cNvSpPr>
              <a:spLocks/>
            </p:cNvSpPr>
            <p:nvPr userDrawn="1"/>
          </p:nvSpPr>
          <p:spPr bwMode="auto">
            <a:xfrm>
              <a:off x="11128582" y="1"/>
              <a:ext cx="1064618" cy="451877"/>
            </a:xfrm>
            <a:custGeom>
              <a:avLst/>
              <a:gdLst>
                <a:gd name="connsiteX0" fmla="*/ 0 w 1064618"/>
                <a:gd name="connsiteY0" fmla="*/ 0 h 451877"/>
                <a:gd name="connsiteX1" fmla="*/ 47302 w 1064618"/>
                <a:gd name="connsiteY1" fmla="*/ 0 h 451877"/>
                <a:gd name="connsiteX2" fmla="*/ 609587 w 1064618"/>
                <a:gd name="connsiteY2" fmla="*/ 234961 h 451877"/>
                <a:gd name="connsiteX3" fmla="*/ 1064618 w 1064618"/>
                <a:gd name="connsiteY3" fmla="*/ 431330 h 451877"/>
                <a:gd name="connsiteX4" fmla="*/ 1064618 w 1064618"/>
                <a:gd name="connsiteY4" fmla="*/ 451877 h 45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618" h="451877">
                  <a:moveTo>
                    <a:pt x="0" y="0"/>
                  </a:moveTo>
                  <a:cubicBezTo>
                    <a:pt x="0" y="0"/>
                    <a:pt x="0" y="0"/>
                    <a:pt x="47302" y="0"/>
                  </a:cubicBezTo>
                  <a:cubicBezTo>
                    <a:pt x="234985" y="76987"/>
                    <a:pt x="422667" y="155498"/>
                    <a:pt x="609587" y="234961"/>
                  </a:cubicBezTo>
                  <a:lnTo>
                    <a:pt x="1064618" y="431330"/>
                  </a:lnTo>
                  <a:lnTo>
                    <a:pt x="1064618" y="451877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1" name="Freeform: Shape 80"/>
            <p:cNvSpPr>
              <a:spLocks/>
            </p:cNvSpPr>
            <p:nvPr userDrawn="1"/>
          </p:nvSpPr>
          <p:spPr bwMode="auto">
            <a:xfrm>
              <a:off x="11599989" y="0"/>
              <a:ext cx="593211" cy="254233"/>
            </a:xfrm>
            <a:custGeom>
              <a:avLst/>
              <a:gdLst>
                <a:gd name="connsiteX0" fmla="*/ 0 w 593211"/>
                <a:gd name="connsiteY0" fmla="*/ 0 h 254233"/>
                <a:gd name="connsiteX1" fmla="*/ 47308 w 593211"/>
                <a:gd name="connsiteY1" fmla="*/ 0 h 254233"/>
                <a:gd name="connsiteX2" fmla="*/ 593211 w 593211"/>
                <a:gd name="connsiteY2" fmla="*/ 234288 h 254233"/>
                <a:gd name="connsiteX3" fmla="*/ 593211 w 593211"/>
                <a:gd name="connsiteY3" fmla="*/ 254233 h 25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211" h="254233">
                  <a:moveTo>
                    <a:pt x="0" y="0"/>
                  </a:moveTo>
                  <a:cubicBezTo>
                    <a:pt x="0" y="0"/>
                    <a:pt x="0" y="0"/>
                    <a:pt x="47308" y="0"/>
                  </a:cubicBezTo>
                  <a:lnTo>
                    <a:pt x="593211" y="234288"/>
                  </a:lnTo>
                  <a:lnTo>
                    <a:pt x="593211" y="254233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3" name="Freeform: Shape 82"/>
            <p:cNvSpPr>
              <a:spLocks/>
            </p:cNvSpPr>
            <p:nvPr userDrawn="1"/>
          </p:nvSpPr>
          <p:spPr bwMode="auto">
            <a:xfrm>
              <a:off x="12063380" y="0"/>
              <a:ext cx="129821" cy="55510"/>
            </a:xfrm>
            <a:custGeom>
              <a:avLst/>
              <a:gdLst>
                <a:gd name="connsiteX0" fmla="*/ 0 w 129821"/>
                <a:gd name="connsiteY0" fmla="*/ 0 h 55510"/>
                <a:gd name="connsiteX1" fmla="*/ 47417 w 129821"/>
                <a:gd name="connsiteY1" fmla="*/ 0 h 55510"/>
                <a:gd name="connsiteX2" fmla="*/ 129821 w 129821"/>
                <a:gd name="connsiteY2" fmla="*/ 35410 h 55510"/>
                <a:gd name="connsiteX3" fmla="*/ 129821 w 129821"/>
                <a:gd name="connsiteY3" fmla="*/ 55510 h 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821" h="55510">
                  <a:moveTo>
                    <a:pt x="0" y="0"/>
                  </a:moveTo>
                  <a:cubicBezTo>
                    <a:pt x="0" y="0"/>
                    <a:pt x="0" y="0"/>
                    <a:pt x="47417" y="0"/>
                  </a:cubicBezTo>
                  <a:lnTo>
                    <a:pt x="129821" y="35410"/>
                  </a:lnTo>
                  <a:lnTo>
                    <a:pt x="129821" y="5551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-792" y="6070568"/>
              <a:ext cx="218066" cy="91396"/>
            </a:xfrm>
            <a:custGeom>
              <a:avLst/>
              <a:gdLst>
                <a:gd name="T0" fmla="*/ 0 w 143"/>
                <a:gd name="T1" fmla="*/ 0 h 60"/>
                <a:gd name="T2" fmla="*/ 0 w 143"/>
                <a:gd name="T3" fmla="*/ 2 h 60"/>
                <a:gd name="T4" fmla="*/ 138 w 143"/>
                <a:gd name="T5" fmla="*/ 60 h 60"/>
                <a:gd name="T6" fmla="*/ 143 w 143"/>
                <a:gd name="T7" fmla="*/ 59 h 60"/>
                <a:gd name="T8" fmla="*/ 0 w 14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6" y="22"/>
                    <a:pt x="92" y="41"/>
                    <a:pt x="138" y="60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95" y="40"/>
                    <a:pt x="48" y="20"/>
                    <a:pt x="0" y="0"/>
                  </a:cubicBezTo>
                  <a:close/>
                </a:path>
              </a:pathLst>
            </a:custGeom>
            <a:solidFill>
              <a:srgbClr val="D6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-792" y="5838072"/>
              <a:ext cx="582044" cy="259755"/>
            </a:xfrm>
            <a:custGeom>
              <a:avLst/>
              <a:gdLst>
                <a:gd name="T0" fmla="*/ 77 w 381"/>
                <a:gd name="T1" fmla="*/ 35 h 170"/>
                <a:gd name="T2" fmla="*/ 0 w 381"/>
                <a:gd name="T3" fmla="*/ 0 h 170"/>
                <a:gd name="T4" fmla="*/ 0 w 381"/>
                <a:gd name="T5" fmla="*/ 3 h 170"/>
                <a:gd name="T6" fmla="*/ 75 w 381"/>
                <a:gd name="T7" fmla="*/ 37 h 170"/>
                <a:gd name="T8" fmla="*/ 376 w 381"/>
                <a:gd name="T9" fmla="*/ 170 h 170"/>
                <a:gd name="T10" fmla="*/ 381 w 381"/>
                <a:gd name="T11" fmla="*/ 170 h 170"/>
                <a:gd name="T12" fmla="*/ 77 w 381"/>
                <a:gd name="T13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170">
                  <a:moveTo>
                    <a:pt x="77" y="35"/>
                  </a:moveTo>
                  <a:cubicBezTo>
                    <a:pt x="51" y="23"/>
                    <a:pt x="26" y="1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6" y="14"/>
                    <a:pt x="51" y="26"/>
                    <a:pt x="75" y="37"/>
                  </a:cubicBezTo>
                  <a:cubicBezTo>
                    <a:pt x="174" y="82"/>
                    <a:pt x="274" y="127"/>
                    <a:pt x="376" y="170"/>
                  </a:cubicBezTo>
                  <a:cubicBezTo>
                    <a:pt x="381" y="170"/>
                    <a:pt x="381" y="170"/>
                    <a:pt x="381" y="170"/>
                  </a:cubicBezTo>
                  <a:cubicBezTo>
                    <a:pt x="278" y="126"/>
                    <a:pt x="177" y="80"/>
                    <a:pt x="77" y="35"/>
                  </a:cubicBezTo>
                  <a:close/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-792" y="5637644"/>
              <a:ext cx="920366" cy="400856"/>
            </a:xfrm>
            <a:custGeom>
              <a:avLst/>
              <a:gdLst>
                <a:gd name="T0" fmla="*/ 116 w 603"/>
                <a:gd name="T1" fmla="*/ 53 h 263"/>
                <a:gd name="T2" fmla="*/ 0 w 603"/>
                <a:gd name="T3" fmla="*/ 0 h 263"/>
                <a:gd name="T4" fmla="*/ 0 w 603"/>
                <a:gd name="T5" fmla="*/ 3 h 263"/>
                <a:gd name="T6" fmla="*/ 115 w 603"/>
                <a:gd name="T7" fmla="*/ 56 h 263"/>
                <a:gd name="T8" fmla="*/ 597 w 603"/>
                <a:gd name="T9" fmla="*/ 263 h 263"/>
                <a:gd name="T10" fmla="*/ 603 w 603"/>
                <a:gd name="T11" fmla="*/ 262 h 263"/>
                <a:gd name="T12" fmla="*/ 116 w 603"/>
                <a:gd name="T13" fmla="*/ 5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263">
                  <a:moveTo>
                    <a:pt x="116" y="53"/>
                  </a:moveTo>
                  <a:cubicBezTo>
                    <a:pt x="78" y="36"/>
                    <a:pt x="39" y="1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9" y="21"/>
                    <a:pt x="77" y="38"/>
                    <a:pt x="115" y="56"/>
                  </a:cubicBezTo>
                  <a:cubicBezTo>
                    <a:pt x="273" y="128"/>
                    <a:pt x="434" y="202"/>
                    <a:pt x="597" y="263"/>
                  </a:cubicBezTo>
                  <a:cubicBezTo>
                    <a:pt x="603" y="262"/>
                    <a:pt x="603" y="262"/>
                    <a:pt x="603" y="262"/>
                  </a:cubicBezTo>
                  <a:cubicBezTo>
                    <a:pt x="438" y="201"/>
                    <a:pt x="275" y="126"/>
                    <a:pt x="116" y="53"/>
                  </a:cubicBezTo>
                  <a:close/>
                </a:path>
              </a:pathLst>
            </a:cu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-792" y="5435612"/>
              <a:ext cx="1308395" cy="535544"/>
            </a:xfrm>
            <a:custGeom>
              <a:avLst/>
              <a:gdLst>
                <a:gd name="T0" fmla="*/ 158 w 858"/>
                <a:gd name="T1" fmla="*/ 72 h 351"/>
                <a:gd name="T2" fmla="*/ 0 w 858"/>
                <a:gd name="T3" fmla="*/ 0 h 351"/>
                <a:gd name="T4" fmla="*/ 0 w 858"/>
                <a:gd name="T5" fmla="*/ 4 h 351"/>
                <a:gd name="T6" fmla="*/ 157 w 858"/>
                <a:gd name="T7" fmla="*/ 75 h 351"/>
                <a:gd name="T8" fmla="*/ 850 w 858"/>
                <a:gd name="T9" fmla="*/ 351 h 351"/>
                <a:gd name="T10" fmla="*/ 858 w 858"/>
                <a:gd name="T11" fmla="*/ 350 h 351"/>
                <a:gd name="T12" fmla="*/ 158 w 858"/>
                <a:gd name="T13" fmla="*/ 7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351">
                  <a:moveTo>
                    <a:pt x="158" y="72"/>
                  </a:moveTo>
                  <a:cubicBezTo>
                    <a:pt x="106" y="48"/>
                    <a:pt x="53" y="24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3" y="27"/>
                    <a:pt x="105" y="51"/>
                    <a:pt x="157" y="75"/>
                  </a:cubicBezTo>
                  <a:cubicBezTo>
                    <a:pt x="382" y="179"/>
                    <a:pt x="614" y="287"/>
                    <a:pt x="850" y="351"/>
                  </a:cubicBezTo>
                  <a:cubicBezTo>
                    <a:pt x="858" y="350"/>
                    <a:pt x="858" y="350"/>
                    <a:pt x="858" y="350"/>
                  </a:cubicBezTo>
                  <a:cubicBezTo>
                    <a:pt x="619" y="286"/>
                    <a:pt x="385" y="177"/>
                    <a:pt x="158" y="72"/>
                  </a:cubicBezTo>
                  <a:close/>
                </a:path>
              </a:pathLst>
            </a:custGeom>
            <a:solidFill>
              <a:srgbClr val="D5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-792" y="5233581"/>
              <a:ext cx="1858370" cy="642973"/>
            </a:xfrm>
            <a:custGeom>
              <a:avLst/>
              <a:gdLst>
                <a:gd name="T0" fmla="*/ 944 w 1218"/>
                <a:gd name="T1" fmla="*/ 377 h 421"/>
                <a:gd name="T2" fmla="*/ 201 w 1218"/>
                <a:gd name="T3" fmla="*/ 92 h 421"/>
                <a:gd name="T4" fmla="*/ 0 w 1218"/>
                <a:gd name="T5" fmla="*/ 0 h 421"/>
                <a:gd name="T6" fmla="*/ 0 w 1218"/>
                <a:gd name="T7" fmla="*/ 4 h 421"/>
                <a:gd name="T8" fmla="*/ 199 w 1218"/>
                <a:gd name="T9" fmla="*/ 95 h 421"/>
                <a:gd name="T10" fmla="*/ 943 w 1218"/>
                <a:gd name="T11" fmla="*/ 380 h 421"/>
                <a:gd name="T12" fmla="*/ 1205 w 1218"/>
                <a:gd name="T13" fmla="*/ 421 h 421"/>
                <a:gd name="T14" fmla="*/ 1218 w 1218"/>
                <a:gd name="T15" fmla="*/ 418 h 421"/>
                <a:gd name="T16" fmla="*/ 944 w 1218"/>
                <a:gd name="T17" fmla="*/ 37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8" h="421">
                  <a:moveTo>
                    <a:pt x="944" y="377"/>
                  </a:moveTo>
                  <a:cubicBezTo>
                    <a:pt x="691" y="321"/>
                    <a:pt x="442" y="204"/>
                    <a:pt x="201" y="92"/>
                  </a:cubicBezTo>
                  <a:cubicBezTo>
                    <a:pt x="135" y="61"/>
                    <a:pt x="67" y="3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7" y="33"/>
                    <a:pt x="134" y="65"/>
                    <a:pt x="199" y="95"/>
                  </a:cubicBezTo>
                  <a:cubicBezTo>
                    <a:pt x="441" y="208"/>
                    <a:pt x="690" y="324"/>
                    <a:pt x="943" y="380"/>
                  </a:cubicBezTo>
                  <a:cubicBezTo>
                    <a:pt x="1030" y="399"/>
                    <a:pt x="1117" y="412"/>
                    <a:pt x="1205" y="421"/>
                  </a:cubicBezTo>
                  <a:cubicBezTo>
                    <a:pt x="1218" y="418"/>
                    <a:pt x="1218" y="418"/>
                    <a:pt x="1218" y="418"/>
                  </a:cubicBezTo>
                  <a:cubicBezTo>
                    <a:pt x="1126" y="410"/>
                    <a:pt x="1034" y="397"/>
                    <a:pt x="944" y="377"/>
                  </a:cubicBezTo>
                  <a:close/>
                </a:path>
              </a:pathLst>
            </a:custGeom>
            <a:solidFill>
              <a:srgbClr val="D4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/>
            <p:cNvSpPr>
              <a:spLocks/>
            </p:cNvSpPr>
            <p:nvPr userDrawn="1"/>
          </p:nvSpPr>
          <p:spPr bwMode="auto">
            <a:xfrm>
              <a:off x="-792" y="5034756"/>
              <a:ext cx="3202040" cy="710317"/>
            </a:xfrm>
            <a:custGeom>
              <a:avLst/>
              <a:gdLst>
                <a:gd name="T0" fmla="*/ 2068 w 2100"/>
                <a:gd name="T1" fmla="*/ 397 h 466"/>
                <a:gd name="T2" fmla="*/ 994 w 2100"/>
                <a:gd name="T3" fmla="*/ 394 h 466"/>
                <a:gd name="T4" fmla="*/ 245 w 2100"/>
                <a:gd name="T5" fmla="*/ 111 h 466"/>
                <a:gd name="T6" fmla="*/ 0 w 2100"/>
                <a:gd name="T7" fmla="*/ 0 h 466"/>
                <a:gd name="T8" fmla="*/ 0 w 2100"/>
                <a:gd name="T9" fmla="*/ 3 h 466"/>
                <a:gd name="T10" fmla="*/ 243 w 2100"/>
                <a:gd name="T11" fmla="*/ 114 h 466"/>
                <a:gd name="T12" fmla="*/ 994 w 2100"/>
                <a:gd name="T13" fmla="*/ 397 h 466"/>
                <a:gd name="T14" fmla="*/ 2059 w 2100"/>
                <a:gd name="T15" fmla="*/ 402 h 466"/>
                <a:gd name="T16" fmla="*/ 2100 w 2100"/>
                <a:gd name="T17" fmla="*/ 394 h 466"/>
                <a:gd name="T18" fmla="*/ 2068 w 2100"/>
                <a:gd name="T19" fmla="*/ 39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0" h="466">
                  <a:moveTo>
                    <a:pt x="2068" y="397"/>
                  </a:moveTo>
                  <a:cubicBezTo>
                    <a:pt x="1712" y="430"/>
                    <a:pt x="1344" y="463"/>
                    <a:pt x="994" y="394"/>
                  </a:cubicBezTo>
                  <a:cubicBezTo>
                    <a:pt x="740" y="343"/>
                    <a:pt x="488" y="225"/>
                    <a:pt x="245" y="111"/>
                  </a:cubicBezTo>
                  <a:cubicBezTo>
                    <a:pt x="164" y="74"/>
                    <a:pt x="81" y="35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1" y="38"/>
                    <a:pt x="163" y="77"/>
                    <a:pt x="243" y="114"/>
                  </a:cubicBezTo>
                  <a:cubicBezTo>
                    <a:pt x="487" y="229"/>
                    <a:pt x="738" y="347"/>
                    <a:pt x="994" y="397"/>
                  </a:cubicBezTo>
                  <a:cubicBezTo>
                    <a:pt x="1340" y="466"/>
                    <a:pt x="1705" y="434"/>
                    <a:pt x="2059" y="402"/>
                  </a:cubicBezTo>
                  <a:cubicBezTo>
                    <a:pt x="2100" y="394"/>
                    <a:pt x="2100" y="394"/>
                    <a:pt x="2100" y="394"/>
                  </a:cubicBezTo>
                  <a:cubicBezTo>
                    <a:pt x="2089" y="395"/>
                    <a:pt x="2078" y="396"/>
                    <a:pt x="2068" y="397"/>
                  </a:cubicBez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: Shape 77"/>
            <p:cNvSpPr>
              <a:spLocks/>
            </p:cNvSpPr>
            <p:nvPr userDrawn="1"/>
          </p:nvSpPr>
          <p:spPr bwMode="auto">
            <a:xfrm>
              <a:off x="-1" y="29070"/>
              <a:ext cx="10203407" cy="4377143"/>
            </a:xfrm>
            <a:custGeom>
              <a:avLst/>
              <a:gdLst>
                <a:gd name="connsiteX0" fmla="*/ 0 w 10204800"/>
                <a:gd name="connsiteY0" fmla="*/ 0 h 4377740"/>
                <a:gd name="connsiteX1" fmla="*/ 12323 w 10204800"/>
                <a:gd name="connsiteY1" fmla="*/ 5280 h 4377740"/>
                <a:gd name="connsiteX2" fmla="*/ 1762640 w 10204800"/>
                <a:gd name="connsiteY2" fmla="*/ 755145 h 4377740"/>
                <a:gd name="connsiteX3" fmla="*/ 2185053 w 10204800"/>
                <a:gd name="connsiteY3" fmla="*/ 952075 h 4377740"/>
                <a:gd name="connsiteX4" fmla="*/ 3302846 w 10204800"/>
                <a:gd name="connsiteY4" fmla="*/ 1368834 h 4377740"/>
                <a:gd name="connsiteX5" fmla="*/ 4754605 w 10204800"/>
                <a:gd name="connsiteY5" fmla="*/ 1139845 h 4377740"/>
                <a:gd name="connsiteX6" fmla="*/ 5045872 w 10204800"/>
                <a:gd name="connsiteY6" fmla="*/ 1051303 h 4377740"/>
                <a:gd name="connsiteX7" fmla="*/ 5103820 w 10204800"/>
                <a:gd name="connsiteY7" fmla="*/ 1034511 h 4377740"/>
                <a:gd name="connsiteX8" fmla="*/ 6657751 w 10204800"/>
                <a:gd name="connsiteY8" fmla="*/ 930703 h 4377740"/>
                <a:gd name="connsiteX9" fmla="*/ 7763344 w 10204800"/>
                <a:gd name="connsiteY9" fmla="*/ 2187085 h 4377740"/>
                <a:gd name="connsiteX10" fmla="*/ 7827393 w 10204800"/>
                <a:gd name="connsiteY10" fmla="*/ 2300053 h 4377740"/>
                <a:gd name="connsiteX11" fmla="*/ 7960064 w 10204800"/>
                <a:gd name="connsiteY11" fmla="*/ 2535147 h 4377740"/>
                <a:gd name="connsiteX12" fmla="*/ 8937561 w 10204800"/>
                <a:gd name="connsiteY12" fmla="*/ 3800690 h 4377740"/>
                <a:gd name="connsiteX13" fmla="*/ 10005031 w 10204800"/>
                <a:gd name="connsiteY13" fmla="*/ 4296831 h 4377740"/>
                <a:gd name="connsiteX14" fmla="*/ 10204800 w 10204800"/>
                <a:gd name="connsiteY14" fmla="*/ 4373160 h 4377740"/>
                <a:gd name="connsiteX15" fmla="*/ 10181926 w 10204800"/>
                <a:gd name="connsiteY15" fmla="*/ 4377740 h 4377740"/>
                <a:gd name="connsiteX16" fmla="*/ 10000456 w 10204800"/>
                <a:gd name="connsiteY16" fmla="*/ 4307517 h 4377740"/>
                <a:gd name="connsiteX17" fmla="*/ 8931461 w 10204800"/>
                <a:gd name="connsiteY17" fmla="*/ 3809849 h 4377740"/>
                <a:gd name="connsiteX18" fmla="*/ 7949389 w 10204800"/>
                <a:gd name="connsiteY18" fmla="*/ 2541254 h 4377740"/>
                <a:gd name="connsiteX19" fmla="*/ 7816718 w 10204800"/>
                <a:gd name="connsiteY19" fmla="*/ 2306159 h 4377740"/>
                <a:gd name="connsiteX20" fmla="*/ 7752670 w 10204800"/>
                <a:gd name="connsiteY20" fmla="*/ 2193192 h 4377740"/>
                <a:gd name="connsiteX21" fmla="*/ 6653176 w 10204800"/>
                <a:gd name="connsiteY21" fmla="*/ 941389 h 4377740"/>
                <a:gd name="connsiteX22" fmla="*/ 5106870 w 10204800"/>
                <a:gd name="connsiteY22" fmla="*/ 1045197 h 4377740"/>
                <a:gd name="connsiteX23" fmla="*/ 5048921 w 10204800"/>
                <a:gd name="connsiteY23" fmla="*/ 1063516 h 4377740"/>
                <a:gd name="connsiteX24" fmla="*/ 4759180 w 10204800"/>
                <a:gd name="connsiteY24" fmla="*/ 1152058 h 4377740"/>
                <a:gd name="connsiteX25" fmla="*/ 3299796 w 10204800"/>
                <a:gd name="connsiteY25" fmla="*/ 1381046 h 4377740"/>
                <a:gd name="connsiteX26" fmla="*/ 2180478 w 10204800"/>
                <a:gd name="connsiteY26" fmla="*/ 962761 h 4377740"/>
                <a:gd name="connsiteX27" fmla="*/ 1758065 w 10204800"/>
                <a:gd name="connsiteY27" fmla="*/ 765831 h 4377740"/>
                <a:gd name="connsiteX28" fmla="*/ 292956 w 10204800"/>
                <a:gd name="connsiteY28" fmla="*/ 138154 h 4377740"/>
                <a:gd name="connsiteX29" fmla="*/ 0 w 10204800"/>
                <a:gd name="connsiteY29" fmla="*/ 12647 h 437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204800" h="4377740">
                  <a:moveTo>
                    <a:pt x="0" y="0"/>
                  </a:moveTo>
                  <a:lnTo>
                    <a:pt x="12323" y="5280"/>
                  </a:lnTo>
                  <a:cubicBezTo>
                    <a:pt x="95671" y="40988"/>
                    <a:pt x="429065" y="183819"/>
                    <a:pt x="1762640" y="755145"/>
                  </a:cubicBezTo>
                  <a:cubicBezTo>
                    <a:pt x="1899886" y="813155"/>
                    <a:pt x="2038657" y="880325"/>
                    <a:pt x="2185053" y="952075"/>
                  </a:cubicBezTo>
                  <a:cubicBezTo>
                    <a:pt x="2551042" y="1127633"/>
                    <a:pt x="2929232" y="1310823"/>
                    <a:pt x="3302846" y="1368834"/>
                  </a:cubicBezTo>
                  <a:cubicBezTo>
                    <a:pt x="3784732" y="1443636"/>
                    <a:pt x="4278818" y="1289451"/>
                    <a:pt x="4754605" y="1139845"/>
                  </a:cubicBezTo>
                  <a:cubicBezTo>
                    <a:pt x="4855252" y="1109313"/>
                    <a:pt x="4949799" y="1078782"/>
                    <a:pt x="5045872" y="1051303"/>
                  </a:cubicBezTo>
                  <a:cubicBezTo>
                    <a:pt x="5045872" y="1051303"/>
                    <a:pt x="5045872" y="1051303"/>
                    <a:pt x="5103820" y="1034511"/>
                  </a:cubicBezTo>
                  <a:cubicBezTo>
                    <a:pt x="5602481" y="887958"/>
                    <a:pt x="6169765" y="723087"/>
                    <a:pt x="6657751" y="930703"/>
                  </a:cubicBezTo>
                  <a:cubicBezTo>
                    <a:pt x="7173186" y="1149005"/>
                    <a:pt x="7487327" y="1700103"/>
                    <a:pt x="7763344" y="2187085"/>
                  </a:cubicBezTo>
                  <a:cubicBezTo>
                    <a:pt x="7784694" y="2225250"/>
                    <a:pt x="7806043" y="2263415"/>
                    <a:pt x="7827393" y="2300053"/>
                  </a:cubicBezTo>
                  <a:cubicBezTo>
                    <a:pt x="7871616" y="2376382"/>
                    <a:pt x="7914315" y="2454238"/>
                    <a:pt x="7960064" y="2535147"/>
                  </a:cubicBezTo>
                  <a:cubicBezTo>
                    <a:pt x="8223881" y="3012970"/>
                    <a:pt x="8498373" y="3506058"/>
                    <a:pt x="8937561" y="3800690"/>
                  </a:cubicBezTo>
                  <a:cubicBezTo>
                    <a:pt x="9250177" y="4011359"/>
                    <a:pt x="9632941" y="4156385"/>
                    <a:pt x="10005031" y="4296831"/>
                  </a:cubicBezTo>
                  <a:cubicBezTo>
                    <a:pt x="10072129" y="4322783"/>
                    <a:pt x="10139227" y="4347208"/>
                    <a:pt x="10204800" y="4373160"/>
                  </a:cubicBezTo>
                  <a:cubicBezTo>
                    <a:pt x="10204800" y="4373160"/>
                    <a:pt x="10204800" y="4373160"/>
                    <a:pt x="10181926" y="4377740"/>
                  </a:cubicBezTo>
                  <a:cubicBezTo>
                    <a:pt x="10122452" y="4354841"/>
                    <a:pt x="10061454" y="4331943"/>
                    <a:pt x="10000456" y="4307517"/>
                  </a:cubicBezTo>
                  <a:cubicBezTo>
                    <a:pt x="9628366" y="4167071"/>
                    <a:pt x="9244077" y="4022045"/>
                    <a:pt x="8931461" y="3809849"/>
                  </a:cubicBezTo>
                  <a:cubicBezTo>
                    <a:pt x="8489224" y="3513691"/>
                    <a:pt x="8214732" y="3019076"/>
                    <a:pt x="7949389" y="2541254"/>
                  </a:cubicBezTo>
                  <a:cubicBezTo>
                    <a:pt x="7903641" y="2460345"/>
                    <a:pt x="7860942" y="2382489"/>
                    <a:pt x="7816718" y="2306159"/>
                  </a:cubicBezTo>
                  <a:cubicBezTo>
                    <a:pt x="7795369" y="2269521"/>
                    <a:pt x="7774019" y="2231356"/>
                    <a:pt x="7752670" y="2193192"/>
                  </a:cubicBezTo>
                  <a:cubicBezTo>
                    <a:pt x="7478178" y="1707736"/>
                    <a:pt x="7165561" y="1158164"/>
                    <a:pt x="6653176" y="941389"/>
                  </a:cubicBezTo>
                  <a:cubicBezTo>
                    <a:pt x="6168240" y="735299"/>
                    <a:pt x="5604006" y="900171"/>
                    <a:pt x="5106870" y="1045197"/>
                  </a:cubicBezTo>
                  <a:cubicBezTo>
                    <a:pt x="5106870" y="1045197"/>
                    <a:pt x="5106870" y="1045197"/>
                    <a:pt x="5048921" y="1063516"/>
                  </a:cubicBezTo>
                  <a:cubicBezTo>
                    <a:pt x="4954374" y="1090995"/>
                    <a:pt x="4858302" y="1120000"/>
                    <a:pt x="4759180" y="1152058"/>
                  </a:cubicBezTo>
                  <a:cubicBezTo>
                    <a:pt x="4280343" y="1301664"/>
                    <a:pt x="3786257" y="1455849"/>
                    <a:pt x="3299796" y="1381046"/>
                  </a:cubicBezTo>
                  <a:cubicBezTo>
                    <a:pt x="2926182" y="1323036"/>
                    <a:pt x="2546468" y="1139845"/>
                    <a:pt x="2180478" y="962761"/>
                  </a:cubicBezTo>
                  <a:cubicBezTo>
                    <a:pt x="2032557" y="891011"/>
                    <a:pt x="1895311" y="823841"/>
                    <a:pt x="1758065" y="765831"/>
                  </a:cubicBezTo>
                  <a:cubicBezTo>
                    <a:pt x="1758065" y="765831"/>
                    <a:pt x="1758065" y="765831"/>
                    <a:pt x="292956" y="138154"/>
                  </a:cubicBezTo>
                  <a:lnTo>
                    <a:pt x="0" y="12647"/>
                  </a:lnTo>
                  <a:close/>
                </a:path>
              </a:pathLst>
            </a:custGeom>
            <a:solidFill>
              <a:srgbClr val="C8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26"/>
            <p:cNvSpPr>
              <a:spLocks/>
            </p:cNvSpPr>
            <p:nvPr userDrawn="1"/>
          </p:nvSpPr>
          <p:spPr bwMode="auto">
            <a:xfrm>
              <a:off x="366392" y="0"/>
              <a:ext cx="10178543" cy="4345283"/>
            </a:xfrm>
            <a:custGeom>
              <a:avLst/>
              <a:gdLst>
                <a:gd name="T0" fmla="*/ 6673 w 6676"/>
                <a:gd name="T1" fmla="*/ 2843 h 2847"/>
                <a:gd name="T2" fmla="*/ 6368 w 6676"/>
                <a:gd name="T3" fmla="*/ 2722 h 2847"/>
                <a:gd name="T4" fmla="*/ 5668 w 6676"/>
                <a:gd name="T5" fmla="*/ 2398 h 2847"/>
                <a:gd name="T6" fmla="*/ 5018 w 6676"/>
                <a:gd name="T7" fmla="*/ 1599 h 2847"/>
                <a:gd name="T8" fmla="*/ 4934 w 6676"/>
                <a:gd name="T9" fmla="*/ 1458 h 2847"/>
                <a:gd name="T10" fmla="*/ 4897 w 6676"/>
                <a:gd name="T11" fmla="*/ 1398 h 2847"/>
                <a:gd name="T12" fmla="*/ 4161 w 6676"/>
                <a:gd name="T13" fmla="*/ 597 h 2847"/>
                <a:gd name="T14" fmla="*/ 3146 w 6676"/>
                <a:gd name="T15" fmla="*/ 634 h 2847"/>
                <a:gd name="T16" fmla="*/ 3109 w 6676"/>
                <a:gd name="T17" fmla="*/ 643 h 2847"/>
                <a:gd name="T18" fmla="*/ 2921 w 6676"/>
                <a:gd name="T19" fmla="*/ 692 h 2847"/>
                <a:gd name="T20" fmla="*/ 1972 w 6676"/>
                <a:gd name="T21" fmla="*/ 806 h 2847"/>
                <a:gd name="T22" fmla="*/ 1241 w 6676"/>
                <a:gd name="T23" fmla="*/ 531 h 2847"/>
                <a:gd name="T24" fmla="*/ 963 w 6676"/>
                <a:gd name="T25" fmla="*/ 403 h 2847"/>
                <a:gd name="T26" fmla="*/ 21 w 6676"/>
                <a:gd name="T27" fmla="*/ 0 h 2847"/>
                <a:gd name="T28" fmla="*/ 0 w 6676"/>
                <a:gd name="T29" fmla="*/ 0 h 2847"/>
                <a:gd name="T30" fmla="*/ 960 w 6676"/>
                <a:gd name="T31" fmla="*/ 410 h 2847"/>
                <a:gd name="T32" fmla="*/ 1238 w 6676"/>
                <a:gd name="T33" fmla="*/ 539 h 2847"/>
                <a:gd name="T34" fmla="*/ 1971 w 6676"/>
                <a:gd name="T35" fmla="*/ 814 h 2847"/>
                <a:gd name="T36" fmla="*/ 2923 w 6676"/>
                <a:gd name="T37" fmla="*/ 699 h 2847"/>
                <a:gd name="T38" fmla="*/ 3111 w 6676"/>
                <a:gd name="T39" fmla="*/ 651 h 2847"/>
                <a:gd name="T40" fmla="*/ 3148 w 6676"/>
                <a:gd name="T41" fmla="*/ 642 h 2847"/>
                <a:gd name="T42" fmla="*/ 4158 w 6676"/>
                <a:gd name="T43" fmla="*/ 604 h 2847"/>
                <a:gd name="T44" fmla="*/ 4890 w 6676"/>
                <a:gd name="T45" fmla="*/ 1402 h 2847"/>
                <a:gd name="T46" fmla="*/ 4927 w 6676"/>
                <a:gd name="T47" fmla="*/ 1463 h 2847"/>
                <a:gd name="T48" fmla="*/ 5011 w 6676"/>
                <a:gd name="T49" fmla="*/ 1603 h 2847"/>
                <a:gd name="T50" fmla="*/ 5663 w 6676"/>
                <a:gd name="T51" fmla="*/ 2405 h 2847"/>
                <a:gd name="T52" fmla="*/ 6365 w 6676"/>
                <a:gd name="T53" fmla="*/ 2730 h 2847"/>
                <a:gd name="T54" fmla="*/ 6661 w 6676"/>
                <a:gd name="T55" fmla="*/ 2847 h 2847"/>
                <a:gd name="T56" fmla="*/ 6676 w 6676"/>
                <a:gd name="T57" fmla="*/ 2845 h 2847"/>
                <a:gd name="T58" fmla="*/ 6673 w 6676"/>
                <a:gd name="T59" fmla="*/ 2843 h 2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76" h="2847">
                  <a:moveTo>
                    <a:pt x="6673" y="2843"/>
                  </a:moveTo>
                  <a:cubicBezTo>
                    <a:pt x="6575" y="2801"/>
                    <a:pt x="6474" y="2763"/>
                    <a:pt x="6368" y="2722"/>
                  </a:cubicBezTo>
                  <a:cubicBezTo>
                    <a:pt x="6125" y="2630"/>
                    <a:pt x="5875" y="2535"/>
                    <a:pt x="5668" y="2398"/>
                  </a:cubicBezTo>
                  <a:cubicBezTo>
                    <a:pt x="5381" y="2210"/>
                    <a:pt x="5196" y="1899"/>
                    <a:pt x="5018" y="1599"/>
                  </a:cubicBezTo>
                  <a:cubicBezTo>
                    <a:pt x="4990" y="1552"/>
                    <a:pt x="4962" y="1504"/>
                    <a:pt x="4934" y="1458"/>
                  </a:cubicBezTo>
                  <a:cubicBezTo>
                    <a:pt x="4921" y="1438"/>
                    <a:pt x="4909" y="1418"/>
                    <a:pt x="4897" y="1398"/>
                  </a:cubicBezTo>
                  <a:cubicBezTo>
                    <a:pt x="4710" y="1089"/>
                    <a:pt x="4498" y="739"/>
                    <a:pt x="4161" y="597"/>
                  </a:cubicBezTo>
                  <a:cubicBezTo>
                    <a:pt x="3844" y="462"/>
                    <a:pt x="3473" y="553"/>
                    <a:pt x="3146" y="634"/>
                  </a:cubicBezTo>
                  <a:cubicBezTo>
                    <a:pt x="3109" y="643"/>
                    <a:pt x="3109" y="643"/>
                    <a:pt x="3109" y="643"/>
                  </a:cubicBezTo>
                  <a:cubicBezTo>
                    <a:pt x="3047" y="658"/>
                    <a:pt x="2983" y="675"/>
                    <a:pt x="2921" y="692"/>
                  </a:cubicBezTo>
                  <a:cubicBezTo>
                    <a:pt x="2608" y="774"/>
                    <a:pt x="2285" y="859"/>
                    <a:pt x="1972" y="806"/>
                  </a:cubicBezTo>
                  <a:cubicBezTo>
                    <a:pt x="1727" y="765"/>
                    <a:pt x="1480" y="646"/>
                    <a:pt x="1241" y="531"/>
                  </a:cubicBezTo>
                  <a:cubicBezTo>
                    <a:pt x="1145" y="485"/>
                    <a:pt x="1054" y="441"/>
                    <a:pt x="963" y="40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60" y="410"/>
                    <a:pt x="960" y="410"/>
                    <a:pt x="960" y="410"/>
                  </a:cubicBezTo>
                  <a:cubicBezTo>
                    <a:pt x="1050" y="449"/>
                    <a:pt x="1141" y="492"/>
                    <a:pt x="1238" y="539"/>
                  </a:cubicBezTo>
                  <a:cubicBezTo>
                    <a:pt x="1477" y="654"/>
                    <a:pt x="1725" y="772"/>
                    <a:pt x="1971" y="814"/>
                  </a:cubicBezTo>
                  <a:cubicBezTo>
                    <a:pt x="2286" y="868"/>
                    <a:pt x="2610" y="782"/>
                    <a:pt x="2923" y="699"/>
                  </a:cubicBezTo>
                  <a:cubicBezTo>
                    <a:pt x="2985" y="683"/>
                    <a:pt x="3049" y="666"/>
                    <a:pt x="3111" y="651"/>
                  </a:cubicBezTo>
                  <a:cubicBezTo>
                    <a:pt x="3148" y="642"/>
                    <a:pt x="3148" y="642"/>
                    <a:pt x="3148" y="642"/>
                  </a:cubicBezTo>
                  <a:cubicBezTo>
                    <a:pt x="3474" y="561"/>
                    <a:pt x="3843" y="470"/>
                    <a:pt x="4158" y="604"/>
                  </a:cubicBezTo>
                  <a:cubicBezTo>
                    <a:pt x="4492" y="746"/>
                    <a:pt x="4703" y="1094"/>
                    <a:pt x="4890" y="1402"/>
                  </a:cubicBezTo>
                  <a:cubicBezTo>
                    <a:pt x="4902" y="1422"/>
                    <a:pt x="4915" y="1443"/>
                    <a:pt x="4927" y="1463"/>
                  </a:cubicBezTo>
                  <a:cubicBezTo>
                    <a:pt x="4955" y="1508"/>
                    <a:pt x="4983" y="1556"/>
                    <a:pt x="5011" y="1603"/>
                  </a:cubicBezTo>
                  <a:cubicBezTo>
                    <a:pt x="5190" y="1904"/>
                    <a:pt x="5375" y="2216"/>
                    <a:pt x="5663" y="2405"/>
                  </a:cubicBezTo>
                  <a:cubicBezTo>
                    <a:pt x="5871" y="2542"/>
                    <a:pt x="6122" y="2637"/>
                    <a:pt x="6365" y="2730"/>
                  </a:cubicBezTo>
                  <a:cubicBezTo>
                    <a:pt x="6468" y="2769"/>
                    <a:pt x="6566" y="2807"/>
                    <a:pt x="6661" y="2847"/>
                  </a:cubicBezTo>
                  <a:cubicBezTo>
                    <a:pt x="6676" y="2845"/>
                    <a:pt x="6676" y="2845"/>
                    <a:pt x="6676" y="2845"/>
                  </a:cubicBezTo>
                  <a:lnTo>
                    <a:pt x="6673" y="2843"/>
                  </a:lnTo>
                  <a:close/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7"/>
            <p:cNvSpPr>
              <a:spLocks/>
            </p:cNvSpPr>
            <p:nvPr userDrawn="1"/>
          </p:nvSpPr>
          <p:spPr bwMode="auto">
            <a:xfrm>
              <a:off x="834592" y="0"/>
              <a:ext cx="10042252" cy="4285956"/>
            </a:xfrm>
            <a:custGeom>
              <a:avLst/>
              <a:gdLst>
                <a:gd name="T0" fmla="*/ 6413 w 6586"/>
                <a:gd name="T1" fmla="*/ 2732 h 2809"/>
                <a:gd name="T2" fmla="*/ 6108 w 6586"/>
                <a:gd name="T3" fmla="*/ 2611 h 2809"/>
                <a:gd name="T4" fmla="*/ 5408 w 6586"/>
                <a:gd name="T5" fmla="*/ 2288 h 2809"/>
                <a:gd name="T6" fmla="*/ 4731 w 6586"/>
                <a:gd name="T7" fmla="*/ 1470 h 2809"/>
                <a:gd name="T8" fmla="*/ 3894 w 6586"/>
                <a:gd name="T9" fmla="*/ 572 h 2809"/>
                <a:gd name="T10" fmla="*/ 2695 w 6586"/>
                <a:gd name="T11" fmla="*/ 601 h 2809"/>
                <a:gd name="T12" fmla="*/ 1712 w 6586"/>
                <a:gd name="T13" fmla="*/ 697 h 2809"/>
                <a:gd name="T14" fmla="*/ 983 w 6586"/>
                <a:gd name="T15" fmla="*/ 420 h 2809"/>
                <a:gd name="T16" fmla="*/ 704 w 6586"/>
                <a:gd name="T17" fmla="*/ 292 h 2809"/>
                <a:gd name="T18" fmla="*/ 21 w 6586"/>
                <a:gd name="T19" fmla="*/ 0 h 2809"/>
                <a:gd name="T20" fmla="*/ 0 w 6586"/>
                <a:gd name="T21" fmla="*/ 0 h 2809"/>
                <a:gd name="T22" fmla="*/ 700 w 6586"/>
                <a:gd name="T23" fmla="*/ 299 h 2809"/>
                <a:gd name="T24" fmla="*/ 979 w 6586"/>
                <a:gd name="T25" fmla="*/ 428 h 2809"/>
                <a:gd name="T26" fmla="*/ 1711 w 6586"/>
                <a:gd name="T27" fmla="*/ 705 h 2809"/>
                <a:gd name="T28" fmla="*/ 2696 w 6586"/>
                <a:gd name="T29" fmla="*/ 609 h 2809"/>
                <a:gd name="T30" fmla="*/ 3891 w 6586"/>
                <a:gd name="T31" fmla="*/ 579 h 2809"/>
                <a:gd name="T32" fmla="*/ 4724 w 6586"/>
                <a:gd name="T33" fmla="*/ 1475 h 2809"/>
                <a:gd name="T34" fmla="*/ 5403 w 6586"/>
                <a:gd name="T35" fmla="*/ 2295 h 2809"/>
                <a:gd name="T36" fmla="*/ 6105 w 6586"/>
                <a:gd name="T37" fmla="*/ 2618 h 2809"/>
                <a:gd name="T38" fmla="*/ 6410 w 6586"/>
                <a:gd name="T39" fmla="*/ 2740 h 2809"/>
                <a:gd name="T40" fmla="*/ 6571 w 6586"/>
                <a:gd name="T41" fmla="*/ 2809 h 2809"/>
                <a:gd name="T42" fmla="*/ 6586 w 6586"/>
                <a:gd name="T43" fmla="*/ 2806 h 2809"/>
                <a:gd name="T44" fmla="*/ 6413 w 6586"/>
                <a:gd name="T45" fmla="*/ 2732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86" h="2809">
                  <a:moveTo>
                    <a:pt x="6413" y="2732"/>
                  </a:moveTo>
                  <a:cubicBezTo>
                    <a:pt x="6315" y="2690"/>
                    <a:pt x="6209" y="2650"/>
                    <a:pt x="6108" y="2611"/>
                  </a:cubicBezTo>
                  <a:cubicBezTo>
                    <a:pt x="5867" y="2518"/>
                    <a:pt x="5617" y="2423"/>
                    <a:pt x="5408" y="2288"/>
                  </a:cubicBezTo>
                  <a:cubicBezTo>
                    <a:pt x="5110" y="2097"/>
                    <a:pt x="4917" y="1778"/>
                    <a:pt x="4731" y="1470"/>
                  </a:cubicBezTo>
                  <a:cubicBezTo>
                    <a:pt x="4513" y="1111"/>
                    <a:pt x="4288" y="739"/>
                    <a:pt x="3894" y="572"/>
                  </a:cubicBezTo>
                  <a:cubicBezTo>
                    <a:pt x="3512" y="409"/>
                    <a:pt x="3096" y="507"/>
                    <a:pt x="2695" y="601"/>
                  </a:cubicBezTo>
                  <a:cubicBezTo>
                    <a:pt x="2368" y="678"/>
                    <a:pt x="2031" y="757"/>
                    <a:pt x="1712" y="697"/>
                  </a:cubicBezTo>
                  <a:cubicBezTo>
                    <a:pt x="1467" y="651"/>
                    <a:pt x="1221" y="534"/>
                    <a:pt x="983" y="420"/>
                  </a:cubicBezTo>
                  <a:cubicBezTo>
                    <a:pt x="886" y="374"/>
                    <a:pt x="795" y="331"/>
                    <a:pt x="704" y="29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0" y="299"/>
                    <a:pt x="700" y="299"/>
                    <a:pt x="700" y="299"/>
                  </a:cubicBezTo>
                  <a:cubicBezTo>
                    <a:pt x="792" y="338"/>
                    <a:pt x="883" y="382"/>
                    <a:pt x="979" y="428"/>
                  </a:cubicBezTo>
                  <a:cubicBezTo>
                    <a:pt x="1218" y="541"/>
                    <a:pt x="1464" y="659"/>
                    <a:pt x="1711" y="705"/>
                  </a:cubicBezTo>
                  <a:cubicBezTo>
                    <a:pt x="2031" y="765"/>
                    <a:pt x="2370" y="686"/>
                    <a:pt x="2696" y="609"/>
                  </a:cubicBezTo>
                  <a:cubicBezTo>
                    <a:pt x="3097" y="515"/>
                    <a:pt x="3511" y="418"/>
                    <a:pt x="3891" y="579"/>
                  </a:cubicBezTo>
                  <a:cubicBezTo>
                    <a:pt x="4282" y="745"/>
                    <a:pt x="4507" y="1116"/>
                    <a:pt x="4724" y="1475"/>
                  </a:cubicBezTo>
                  <a:cubicBezTo>
                    <a:pt x="4910" y="1783"/>
                    <a:pt x="5104" y="2103"/>
                    <a:pt x="5403" y="2295"/>
                  </a:cubicBezTo>
                  <a:cubicBezTo>
                    <a:pt x="5613" y="2430"/>
                    <a:pt x="5863" y="2526"/>
                    <a:pt x="6105" y="2618"/>
                  </a:cubicBezTo>
                  <a:cubicBezTo>
                    <a:pt x="6206" y="2658"/>
                    <a:pt x="6312" y="2698"/>
                    <a:pt x="6410" y="2740"/>
                  </a:cubicBezTo>
                  <a:cubicBezTo>
                    <a:pt x="6571" y="2809"/>
                    <a:pt x="6571" y="2809"/>
                    <a:pt x="6571" y="2809"/>
                  </a:cubicBezTo>
                  <a:cubicBezTo>
                    <a:pt x="6586" y="2806"/>
                    <a:pt x="6586" y="2806"/>
                    <a:pt x="6586" y="2806"/>
                  </a:cubicBezTo>
                  <a:lnTo>
                    <a:pt x="6413" y="2732"/>
                  </a:lnTo>
                  <a:close/>
                </a:path>
              </a:pathLst>
            </a:cu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8"/>
            <p:cNvSpPr>
              <a:spLocks/>
            </p:cNvSpPr>
            <p:nvPr userDrawn="1"/>
          </p:nvSpPr>
          <p:spPr bwMode="auto">
            <a:xfrm>
              <a:off x="1301189" y="0"/>
              <a:ext cx="9905961" cy="4228233"/>
            </a:xfrm>
            <a:custGeom>
              <a:avLst/>
              <a:gdLst>
                <a:gd name="T0" fmla="*/ 6154 w 6497"/>
                <a:gd name="T1" fmla="*/ 2621 h 2771"/>
                <a:gd name="T2" fmla="*/ 5848 w 6497"/>
                <a:gd name="T3" fmla="*/ 2499 h 2771"/>
                <a:gd name="T4" fmla="*/ 5149 w 6497"/>
                <a:gd name="T5" fmla="*/ 2178 h 2771"/>
                <a:gd name="T6" fmla="*/ 4468 w 6497"/>
                <a:gd name="T7" fmla="*/ 1404 h 2771"/>
                <a:gd name="T8" fmla="*/ 3633 w 6497"/>
                <a:gd name="T9" fmla="*/ 552 h 2771"/>
                <a:gd name="T10" fmla="*/ 2435 w 6497"/>
                <a:gd name="T11" fmla="*/ 536 h 2771"/>
                <a:gd name="T12" fmla="*/ 1454 w 6497"/>
                <a:gd name="T13" fmla="*/ 588 h 2771"/>
                <a:gd name="T14" fmla="*/ 726 w 6497"/>
                <a:gd name="T15" fmla="*/ 309 h 2771"/>
                <a:gd name="T16" fmla="*/ 445 w 6497"/>
                <a:gd name="T17" fmla="*/ 181 h 2771"/>
                <a:gd name="T18" fmla="*/ 21 w 6497"/>
                <a:gd name="T19" fmla="*/ 0 h 2771"/>
                <a:gd name="T20" fmla="*/ 0 w 6497"/>
                <a:gd name="T21" fmla="*/ 0 h 2771"/>
                <a:gd name="T22" fmla="*/ 442 w 6497"/>
                <a:gd name="T23" fmla="*/ 189 h 2771"/>
                <a:gd name="T24" fmla="*/ 722 w 6497"/>
                <a:gd name="T25" fmla="*/ 317 h 2771"/>
                <a:gd name="T26" fmla="*/ 1452 w 6497"/>
                <a:gd name="T27" fmla="*/ 596 h 2771"/>
                <a:gd name="T28" fmla="*/ 2436 w 6497"/>
                <a:gd name="T29" fmla="*/ 544 h 2771"/>
                <a:gd name="T30" fmla="*/ 3630 w 6497"/>
                <a:gd name="T31" fmla="*/ 560 h 2771"/>
                <a:gd name="T32" fmla="*/ 4461 w 6497"/>
                <a:gd name="T33" fmla="*/ 1409 h 2771"/>
                <a:gd name="T34" fmla="*/ 5145 w 6497"/>
                <a:gd name="T35" fmla="*/ 2186 h 2771"/>
                <a:gd name="T36" fmla="*/ 5845 w 6497"/>
                <a:gd name="T37" fmla="*/ 2507 h 2771"/>
                <a:gd name="T38" fmla="*/ 6151 w 6497"/>
                <a:gd name="T39" fmla="*/ 2629 h 2771"/>
                <a:gd name="T40" fmla="*/ 6482 w 6497"/>
                <a:gd name="T41" fmla="*/ 2771 h 2771"/>
                <a:gd name="T42" fmla="*/ 6497 w 6497"/>
                <a:gd name="T43" fmla="*/ 2768 h 2771"/>
                <a:gd name="T44" fmla="*/ 6154 w 6497"/>
                <a:gd name="T45" fmla="*/ 2621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97" h="2771">
                  <a:moveTo>
                    <a:pt x="6154" y="2621"/>
                  </a:moveTo>
                  <a:cubicBezTo>
                    <a:pt x="6056" y="2579"/>
                    <a:pt x="5950" y="2538"/>
                    <a:pt x="5848" y="2499"/>
                  </a:cubicBezTo>
                  <a:cubicBezTo>
                    <a:pt x="5609" y="2406"/>
                    <a:pt x="5361" y="2311"/>
                    <a:pt x="5149" y="2178"/>
                  </a:cubicBezTo>
                  <a:cubicBezTo>
                    <a:pt x="4856" y="1995"/>
                    <a:pt x="4659" y="1695"/>
                    <a:pt x="4468" y="1404"/>
                  </a:cubicBezTo>
                  <a:cubicBezTo>
                    <a:pt x="4245" y="1065"/>
                    <a:pt x="4016" y="715"/>
                    <a:pt x="3633" y="552"/>
                  </a:cubicBezTo>
                  <a:cubicBezTo>
                    <a:pt x="3253" y="391"/>
                    <a:pt x="2837" y="465"/>
                    <a:pt x="2435" y="536"/>
                  </a:cubicBezTo>
                  <a:cubicBezTo>
                    <a:pt x="2109" y="594"/>
                    <a:pt x="1771" y="654"/>
                    <a:pt x="1454" y="588"/>
                  </a:cubicBezTo>
                  <a:cubicBezTo>
                    <a:pt x="1208" y="537"/>
                    <a:pt x="963" y="421"/>
                    <a:pt x="726" y="309"/>
                  </a:cubicBezTo>
                  <a:cubicBezTo>
                    <a:pt x="629" y="264"/>
                    <a:pt x="537" y="220"/>
                    <a:pt x="445" y="18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2" y="189"/>
                    <a:pt x="442" y="189"/>
                    <a:pt x="442" y="189"/>
                  </a:cubicBezTo>
                  <a:cubicBezTo>
                    <a:pt x="534" y="228"/>
                    <a:pt x="625" y="271"/>
                    <a:pt x="722" y="317"/>
                  </a:cubicBezTo>
                  <a:cubicBezTo>
                    <a:pt x="960" y="429"/>
                    <a:pt x="1205" y="545"/>
                    <a:pt x="1452" y="596"/>
                  </a:cubicBezTo>
                  <a:cubicBezTo>
                    <a:pt x="1771" y="662"/>
                    <a:pt x="2109" y="602"/>
                    <a:pt x="2436" y="544"/>
                  </a:cubicBezTo>
                  <a:cubicBezTo>
                    <a:pt x="2837" y="473"/>
                    <a:pt x="3252" y="399"/>
                    <a:pt x="3630" y="560"/>
                  </a:cubicBezTo>
                  <a:cubicBezTo>
                    <a:pt x="4010" y="722"/>
                    <a:pt x="4239" y="1071"/>
                    <a:pt x="4461" y="1409"/>
                  </a:cubicBezTo>
                  <a:cubicBezTo>
                    <a:pt x="4652" y="1700"/>
                    <a:pt x="4850" y="2002"/>
                    <a:pt x="5145" y="2186"/>
                  </a:cubicBezTo>
                  <a:cubicBezTo>
                    <a:pt x="5357" y="2318"/>
                    <a:pt x="5605" y="2414"/>
                    <a:pt x="5845" y="2507"/>
                  </a:cubicBezTo>
                  <a:cubicBezTo>
                    <a:pt x="5947" y="2546"/>
                    <a:pt x="6052" y="2587"/>
                    <a:pt x="6151" y="2629"/>
                  </a:cubicBezTo>
                  <a:cubicBezTo>
                    <a:pt x="6482" y="2771"/>
                    <a:pt x="6482" y="2771"/>
                    <a:pt x="6482" y="2771"/>
                  </a:cubicBezTo>
                  <a:cubicBezTo>
                    <a:pt x="6497" y="2768"/>
                    <a:pt x="6497" y="2768"/>
                    <a:pt x="6497" y="2768"/>
                  </a:cubicBezTo>
                  <a:lnTo>
                    <a:pt x="6154" y="2621"/>
                  </a:lnTo>
                  <a:close/>
                </a:path>
              </a:pathLst>
            </a:custGeom>
            <a:solidFill>
              <a:srgbClr val="C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29"/>
            <p:cNvSpPr>
              <a:spLocks noChangeArrowheads="1"/>
            </p:cNvSpPr>
            <p:nvPr userDrawn="1"/>
          </p:nvSpPr>
          <p:spPr bwMode="auto">
            <a:xfrm>
              <a:off x="12295875" y="4489591"/>
              <a:ext cx="1604" cy="14431"/>
            </a:xfrm>
            <a:prstGeom prst="rect">
              <a:avLst/>
            </a:prstGeom>
            <a:solidFill>
              <a:srgbClr val="C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0"/>
            <p:cNvSpPr>
              <a:spLocks/>
            </p:cNvSpPr>
            <p:nvPr userDrawn="1"/>
          </p:nvSpPr>
          <p:spPr bwMode="auto">
            <a:xfrm>
              <a:off x="1767786" y="0"/>
              <a:ext cx="9769670" cy="4168906"/>
            </a:xfrm>
            <a:custGeom>
              <a:avLst/>
              <a:gdLst>
                <a:gd name="T0" fmla="*/ 5896 w 6408"/>
                <a:gd name="T1" fmla="*/ 2511 h 2732"/>
                <a:gd name="T2" fmla="*/ 5589 w 6408"/>
                <a:gd name="T3" fmla="*/ 2387 h 2732"/>
                <a:gd name="T4" fmla="*/ 4891 w 6408"/>
                <a:gd name="T5" fmla="*/ 2069 h 2732"/>
                <a:gd name="T6" fmla="*/ 4206 w 6408"/>
                <a:gd name="T7" fmla="*/ 1340 h 2732"/>
                <a:gd name="T8" fmla="*/ 3376 w 6408"/>
                <a:gd name="T9" fmla="*/ 538 h 2732"/>
                <a:gd name="T10" fmla="*/ 2177 w 6408"/>
                <a:gd name="T11" fmla="*/ 474 h 2732"/>
                <a:gd name="T12" fmla="*/ 1195 w 6408"/>
                <a:gd name="T13" fmla="*/ 480 h 2732"/>
                <a:gd name="T14" fmla="*/ 469 w 6408"/>
                <a:gd name="T15" fmla="*/ 199 h 2732"/>
                <a:gd name="T16" fmla="*/ 186 w 6408"/>
                <a:gd name="T17" fmla="*/ 70 h 2732"/>
                <a:gd name="T18" fmla="*/ 22 w 6408"/>
                <a:gd name="T19" fmla="*/ 0 h 2732"/>
                <a:gd name="T20" fmla="*/ 0 w 6408"/>
                <a:gd name="T21" fmla="*/ 0 h 2732"/>
                <a:gd name="T22" fmla="*/ 183 w 6408"/>
                <a:gd name="T23" fmla="*/ 78 h 2732"/>
                <a:gd name="T24" fmla="*/ 465 w 6408"/>
                <a:gd name="T25" fmla="*/ 206 h 2732"/>
                <a:gd name="T26" fmla="*/ 1194 w 6408"/>
                <a:gd name="T27" fmla="*/ 488 h 2732"/>
                <a:gd name="T28" fmla="*/ 2178 w 6408"/>
                <a:gd name="T29" fmla="*/ 482 h 2732"/>
                <a:gd name="T30" fmla="*/ 3372 w 6408"/>
                <a:gd name="T31" fmla="*/ 546 h 2732"/>
                <a:gd name="T32" fmla="*/ 4199 w 6408"/>
                <a:gd name="T33" fmla="*/ 1345 h 2732"/>
                <a:gd name="T34" fmla="*/ 4886 w 6408"/>
                <a:gd name="T35" fmla="*/ 2076 h 2732"/>
                <a:gd name="T36" fmla="*/ 5586 w 6408"/>
                <a:gd name="T37" fmla="*/ 2395 h 2732"/>
                <a:gd name="T38" fmla="*/ 5892 w 6408"/>
                <a:gd name="T39" fmla="*/ 2518 h 2732"/>
                <a:gd name="T40" fmla="*/ 6393 w 6408"/>
                <a:gd name="T41" fmla="*/ 2732 h 2732"/>
                <a:gd name="T42" fmla="*/ 6408 w 6408"/>
                <a:gd name="T43" fmla="*/ 2730 h 2732"/>
                <a:gd name="T44" fmla="*/ 5896 w 6408"/>
                <a:gd name="T45" fmla="*/ 2511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08" h="2732">
                  <a:moveTo>
                    <a:pt x="5896" y="2511"/>
                  </a:moveTo>
                  <a:cubicBezTo>
                    <a:pt x="5796" y="2468"/>
                    <a:pt x="5691" y="2427"/>
                    <a:pt x="5589" y="2387"/>
                  </a:cubicBezTo>
                  <a:cubicBezTo>
                    <a:pt x="5351" y="2294"/>
                    <a:pt x="5105" y="2198"/>
                    <a:pt x="4891" y="2069"/>
                  </a:cubicBezTo>
                  <a:cubicBezTo>
                    <a:pt x="4603" y="1895"/>
                    <a:pt x="4401" y="1613"/>
                    <a:pt x="4206" y="1340"/>
                  </a:cubicBezTo>
                  <a:cubicBezTo>
                    <a:pt x="3980" y="1023"/>
                    <a:pt x="3746" y="695"/>
                    <a:pt x="3376" y="538"/>
                  </a:cubicBezTo>
                  <a:cubicBezTo>
                    <a:pt x="2997" y="377"/>
                    <a:pt x="2580" y="426"/>
                    <a:pt x="2177" y="474"/>
                  </a:cubicBezTo>
                  <a:cubicBezTo>
                    <a:pt x="1850" y="512"/>
                    <a:pt x="1512" y="552"/>
                    <a:pt x="1195" y="480"/>
                  </a:cubicBezTo>
                  <a:cubicBezTo>
                    <a:pt x="949" y="423"/>
                    <a:pt x="705" y="309"/>
                    <a:pt x="469" y="199"/>
                  </a:cubicBezTo>
                  <a:cubicBezTo>
                    <a:pt x="376" y="155"/>
                    <a:pt x="280" y="110"/>
                    <a:pt x="186" y="7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276" y="118"/>
                    <a:pt x="372" y="163"/>
                    <a:pt x="465" y="206"/>
                  </a:cubicBezTo>
                  <a:cubicBezTo>
                    <a:pt x="702" y="317"/>
                    <a:pt x="946" y="432"/>
                    <a:pt x="1194" y="488"/>
                  </a:cubicBezTo>
                  <a:cubicBezTo>
                    <a:pt x="1512" y="561"/>
                    <a:pt x="1851" y="521"/>
                    <a:pt x="2178" y="482"/>
                  </a:cubicBezTo>
                  <a:cubicBezTo>
                    <a:pt x="2580" y="434"/>
                    <a:pt x="2996" y="385"/>
                    <a:pt x="3372" y="546"/>
                  </a:cubicBezTo>
                  <a:cubicBezTo>
                    <a:pt x="3740" y="702"/>
                    <a:pt x="3974" y="1029"/>
                    <a:pt x="4199" y="1345"/>
                  </a:cubicBezTo>
                  <a:cubicBezTo>
                    <a:pt x="4395" y="1618"/>
                    <a:pt x="4597" y="1901"/>
                    <a:pt x="4886" y="2076"/>
                  </a:cubicBezTo>
                  <a:cubicBezTo>
                    <a:pt x="5101" y="2206"/>
                    <a:pt x="5347" y="2302"/>
                    <a:pt x="5586" y="2395"/>
                  </a:cubicBezTo>
                  <a:cubicBezTo>
                    <a:pt x="5688" y="2435"/>
                    <a:pt x="5793" y="2476"/>
                    <a:pt x="5892" y="2518"/>
                  </a:cubicBezTo>
                  <a:cubicBezTo>
                    <a:pt x="6393" y="2732"/>
                    <a:pt x="6393" y="2732"/>
                    <a:pt x="6393" y="2732"/>
                  </a:cubicBezTo>
                  <a:cubicBezTo>
                    <a:pt x="6408" y="2730"/>
                    <a:pt x="6408" y="2730"/>
                    <a:pt x="6408" y="2730"/>
                  </a:cubicBezTo>
                  <a:lnTo>
                    <a:pt x="5896" y="2511"/>
                  </a:lnTo>
                  <a:close/>
                </a:path>
              </a:pathLst>
            </a:custGeom>
            <a:solidFill>
              <a:srgbClr val="C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1"/>
            <p:cNvSpPr>
              <a:spLocks/>
            </p:cNvSpPr>
            <p:nvPr userDrawn="1"/>
          </p:nvSpPr>
          <p:spPr bwMode="auto">
            <a:xfrm>
              <a:off x="12295875" y="4293973"/>
              <a:ext cx="0" cy="9621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2"/>
            <p:cNvSpPr>
              <a:spLocks/>
            </p:cNvSpPr>
            <p:nvPr userDrawn="1"/>
          </p:nvSpPr>
          <p:spPr bwMode="auto">
            <a:xfrm>
              <a:off x="2232779" y="0"/>
              <a:ext cx="9636585" cy="4111183"/>
            </a:xfrm>
            <a:custGeom>
              <a:avLst/>
              <a:gdLst>
                <a:gd name="T0" fmla="*/ 5638 w 6320"/>
                <a:gd name="T1" fmla="*/ 2400 h 2694"/>
                <a:gd name="T2" fmla="*/ 5330 w 6320"/>
                <a:gd name="T3" fmla="*/ 2275 h 2694"/>
                <a:gd name="T4" fmla="*/ 4634 w 6320"/>
                <a:gd name="T5" fmla="*/ 1960 h 2694"/>
                <a:gd name="T6" fmla="*/ 3947 w 6320"/>
                <a:gd name="T7" fmla="*/ 1278 h 2694"/>
                <a:gd name="T8" fmla="*/ 3122 w 6320"/>
                <a:gd name="T9" fmla="*/ 527 h 2694"/>
                <a:gd name="T10" fmla="*/ 1923 w 6320"/>
                <a:gd name="T11" fmla="*/ 413 h 2694"/>
                <a:gd name="T12" fmla="*/ 939 w 6320"/>
                <a:gd name="T13" fmla="*/ 372 h 2694"/>
                <a:gd name="T14" fmla="*/ 214 w 6320"/>
                <a:gd name="T15" fmla="*/ 88 h 2694"/>
                <a:gd name="T16" fmla="*/ 21 w 6320"/>
                <a:gd name="T17" fmla="*/ 0 h 2694"/>
                <a:gd name="T18" fmla="*/ 0 w 6320"/>
                <a:gd name="T19" fmla="*/ 0 h 2694"/>
                <a:gd name="T20" fmla="*/ 210 w 6320"/>
                <a:gd name="T21" fmla="*/ 96 h 2694"/>
                <a:gd name="T22" fmla="*/ 936 w 6320"/>
                <a:gd name="T23" fmla="*/ 380 h 2694"/>
                <a:gd name="T24" fmla="*/ 1923 w 6320"/>
                <a:gd name="T25" fmla="*/ 422 h 2694"/>
                <a:gd name="T26" fmla="*/ 3119 w 6320"/>
                <a:gd name="T27" fmla="*/ 535 h 2694"/>
                <a:gd name="T28" fmla="*/ 3940 w 6320"/>
                <a:gd name="T29" fmla="*/ 1283 h 2694"/>
                <a:gd name="T30" fmla="*/ 4629 w 6320"/>
                <a:gd name="T31" fmla="*/ 1967 h 2694"/>
                <a:gd name="T32" fmla="*/ 5327 w 6320"/>
                <a:gd name="T33" fmla="*/ 2283 h 2694"/>
                <a:gd name="T34" fmla="*/ 5635 w 6320"/>
                <a:gd name="T35" fmla="*/ 2408 h 2694"/>
                <a:gd name="T36" fmla="*/ 6305 w 6320"/>
                <a:gd name="T37" fmla="*/ 2694 h 2694"/>
                <a:gd name="T38" fmla="*/ 6320 w 6320"/>
                <a:gd name="T39" fmla="*/ 2691 h 2694"/>
                <a:gd name="T40" fmla="*/ 5638 w 6320"/>
                <a:gd name="T41" fmla="*/ 2400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20" h="2694">
                  <a:moveTo>
                    <a:pt x="5638" y="2400"/>
                  </a:moveTo>
                  <a:cubicBezTo>
                    <a:pt x="5538" y="2357"/>
                    <a:pt x="5432" y="2315"/>
                    <a:pt x="5330" y="2275"/>
                  </a:cubicBezTo>
                  <a:cubicBezTo>
                    <a:pt x="5094" y="2182"/>
                    <a:pt x="4849" y="2086"/>
                    <a:pt x="4634" y="1960"/>
                  </a:cubicBezTo>
                  <a:cubicBezTo>
                    <a:pt x="4352" y="1795"/>
                    <a:pt x="4146" y="1532"/>
                    <a:pt x="3947" y="1278"/>
                  </a:cubicBezTo>
                  <a:cubicBezTo>
                    <a:pt x="3717" y="983"/>
                    <a:pt x="3479" y="679"/>
                    <a:pt x="3122" y="527"/>
                  </a:cubicBezTo>
                  <a:cubicBezTo>
                    <a:pt x="2744" y="366"/>
                    <a:pt x="2326" y="390"/>
                    <a:pt x="1923" y="413"/>
                  </a:cubicBezTo>
                  <a:cubicBezTo>
                    <a:pt x="1595" y="432"/>
                    <a:pt x="1255" y="452"/>
                    <a:pt x="939" y="372"/>
                  </a:cubicBezTo>
                  <a:cubicBezTo>
                    <a:pt x="692" y="310"/>
                    <a:pt x="449" y="197"/>
                    <a:pt x="214" y="88"/>
                  </a:cubicBezTo>
                  <a:cubicBezTo>
                    <a:pt x="150" y="58"/>
                    <a:pt x="86" y="29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31"/>
                    <a:pt x="141" y="64"/>
                    <a:pt x="210" y="96"/>
                  </a:cubicBezTo>
                  <a:cubicBezTo>
                    <a:pt x="445" y="205"/>
                    <a:pt x="689" y="318"/>
                    <a:pt x="936" y="380"/>
                  </a:cubicBezTo>
                  <a:cubicBezTo>
                    <a:pt x="1254" y="460"/>
                    <a:pt x="1594" y="441"/>
                    <a:pt x="1923" y="422"/>
                  </a:cubicBezTo>
                  <a:cubicBezTo>
                    <a:pt x="2326" y="399"/>
                    <a:pt x="2743" y="374"/>
                    <a:pt x="3119" y="535"/>
                  </a:cubicBezTo>
                  <a:cubicBezTo>
                    <a:pt x="3473" y="686"/>
                    <a:pt x="3710" y="990"/>
                    <a:pt x="3940" y="1283"/>
                  </a:cubicBezTo>
                  <a:cubicBezTo>
                    <a:pt x="4140" y="1538"/>
                    <a:pt x="4346" y="1801"/>
                    <a:pt x="4629" y="1967"/>
                  </a:cubicBezTo>
                  <a:cubicBezTo>
                    <a:pt x="4846" y="2094"/>
                    <a:pt x="5090" y="2190"/>
                    <a:pt x="5327" y="2283"/>
                  </a:cubicBezTo>
                  <a:cubicBezTo>
                    <a:pt x="5429" y="2323"/>
                    <a:pt x="5535" y="2365"/>
                    <a:pt x="5635" y="2408"/>
                  </a:cubicBezTo>
                  <a:cubicBezTo>
                    <a:pt x="6305" y="2694"/>
                    <a:pt x="6305" y="2694"/>
                    <a:pt x="6305" y="2694"/>
                  </a:cubicBezTo>
                  <a:cubicBezTo>
                    <a:pt x="6320" y="2691"/>
                    <a:pt x="6320" y="2691"/>
                    <a:pt x="6320" y="2691"/>
                  </a:cubicBezTo>
                  <a:lnTo>
                    <a:pt x="5638" y="2400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3"/>
            <p:cNvSpPr>
              <a:spLocks/>
            </p:cNvSpPr>
            <p:nvPr userDrawn="1"/>
          </p:nvSpPr>
          <p:spPr bwMode="auto">
            <a:xfrm>
              <a:off x="2676927" y="0"/>
              <a:ext cx="9524346" cy="4053460"/>
            </a:xfrm>
            <a:custGeom>
              <a:avLst/>
              <a:gdLst>
                <a:gd name="T0" fmla="*/ 5394 w 6246"/>
                <a:gd name="T1" fmla="*/ 2289 h 2656"/>
                <a:gd name="T2" fmla="*/ 5084 w 6246"/>
                <a:gd name="T3" fmla="*/ 2163 h 2656"/>
                <a:gd name="T4" fmla="*/ 4389 w 6246"/>
                <a:gd name="T5" fmla="*/ 1851 h 2656"/>
                <a:gd name="T6" fmla="*/ 3702 w 6246"/>
                <a:gd name="T7" fmla="*/ 1217 h 2656"/>
                <a:gd name="T8" fmla="*/ 2884 w 6246"/>
                <a:gd name="T9" fmla="*/ 519 h 2656"/>
                <a:gd name="T10" fmla="*/ 1682 w 6246"/>
                <a:gd name="T11" fmla="*/ 354 h 2656"/>
                <a:gd name="T12" fmla="*/ 695 w 6246"/>
                <a:gd name="T13" fmla="*/ 264 h 2656"/>
                <a:gd name="T14" fmla="*/ 21 w 6246"/>
                <a:gd name="T15" fmla="*/ 0 h 2656"/>
                <a:gd name="T16" fmla="*/ 0 w 6246"/>
                <a:gd name="T17" fmla="*/ 0 h 2656"/>
                <a:gd name="T18" fmla="*/ 692 w 6246"/>
                <a:gd name="T19" fmla="*/ 273 h 2656"/>
                <a:gd name="T20" fmla="*/ 1682 w 6246"/>
                <a:gd name="T21" fmla="*/ 363 h 2656"/>
                <a:gd name="T22" fmla="*/ 2880 w 6246"/>
                <a:gd name="T23" fmla="*/ 527 h 2656"/>
                <a:gd name="T24" fmla="*/ 3696 w 6246"/>
                <a:gd name="T25" fmla="*/ 1223 h 2656"/>
                <a:gd name="T26" fmla="*/ 4385 w 6246"/>
                <a:gd name="T27" fmla="*/ 1858 h 2656"/>
                <a:gd name="T28" fmla="*/ 5081 w 6246"/>
                <a:gd name="T29" fmla="*/ 2171 h 2656"/>
                <a:gd name="T30" fmla="*/ 5390 w 6246"/>
                <a:gd name="T31" fmla="*/ 2297 h 2656"/>
                <a:gd name="T32" fmla="*/ 6230 w 6246"/>
                <a:gd name="T33" fmla="*/ 2656 h 2656"/>
                <a:gd name="T34" fmla="*/ 6246 w 6246"/>
                <a:gd name="T35" fmla="*/ 2653 h 2656"/>
                <a:gd name="T36" fmla="*/ 5394 w 6246"/>
                <a:gd name="T37" fmla="*/ 2289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46" h="2656">
                  <a:moveTo>
                    <a:pt x="5394" y="2289"/>
                  </a:moveTo>
                  <a:cubicBezTo>
                    <a:pt x="5292" y="2246"/>
                    <a:pt x="5186" y="2204"/>
                    <a:pt x="5084" y="2163"/>
                  </a:cubicBezTo>
                  <a:cubicBezTo>
                    <a:pt x="4849" y="2070"/>
                    <a:pt x="4607" y="1974"/>
                    <a:pt x="4389" y="1851"/>
                  </a:cubicBezTo>
                  <a:cubicBezTo>
                    <a:pt x="4115" y="1695"/>
                    <a:pt x="3905" y="1452"/>
                    <a:pt x="3702" y="1217"/>
                  </a:cubicBezTo>
                  <a:cubicBezTo>
                    <a:pt x="3468" y="946"/>
                    <a:pt x="3226" y="666"/>
                    <a:pt x="2884" y="519"/>
                  </a:cubicBezTo>
                  <a:cubicBezTo>
                    <a:pt x="2505" y="357"/>
                    <a:pt x="2087" y="355"/>
                    <a:pt x="1682" y="354"/>
                  </a:cubicBezTo>
                  <a:cubicBezTo>
                    <a:pt x="1353" y="353"/>
                    <a:pt x="1012" y="352"/>
                    <a:pt x="695" y="264"/>
                  </a:cubicBezTo>
                  <a:cubicBezTo>
                    <a:pt x="466" y="201"/>
                    <a:pt x="240" y="10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5" y="103"/>
                    <a:pt x="457" y="208"/>
                    <a:pt x="692" y="273"/>
                  </a:cubicBezTo>
                  <a:cubicBezTo>
                    <a:pt x="1011" y="361"/>
                    <a:pt x="1352" y="362"/>
                    <a:pt x="1682" y="363"/>
                  </a:cubicBezTo>
                  <a:cubicBezTo>
                    <a:pt x="2086" y="364"/>
                    <a:pt x="2503" y="366"/>
                    <a:pt x="2880" y="527"/>
                  </a:cubicBezTo>
                  <a:cubicBezTo>
                    <a:pt x="3221" y="673"/>
                    <a:pt x="3462" y="952"/>
                    <a:pt x="3696" y="1223"/>
                  </a:cubicBezTo>
                  <a:cubicBezTo>
                    <a:pt x="3899" y="1458"/>
                    <a:pt x="4109" y="1702"/>
                    <a:pt x="4385" y="1858"/>
                  </a:cubicBezTo>
                  <a:cubicBezTo>
                    <a:pt x="4603" y="1982"/>
                    <a:pt x="4846" y="2078"/>
                    <a:pt x="5081" y="2171"/>
                  </a:cubicBezTo>
                  <a:cubicBezTo>
                    <a:pt x="5183" y="2212"/>
                    <a:pt x="5289" y="2254"/>
                    <a:pt x="5390" y="2297"/>
                  </a:cubicBezTo>
                  <a:cubicBezTo>
                    <a:pt x="6230" y="2656"/>
                    <a:pt x="6230" y="2656"/>
                    <a:pt x="6230" y="2656"/>
                  </a:cubicBezTo>
                  <a:cubicBezTo>
                    <a:pt x="6246" y="2653"/>
                    <a:pt x="6246" y="2653"/>
                    <a:pt x="6246" y="2653"/>
                  </a:cubicBezTo>
                  <a:lnTo>
                    <a:pt x="5394" y="2289"/>
                  </a:lnTo>
                  <a:close/>
                </a:path>
              </a:pathLst>
            </a:custGeom>
            <a:solidFill>
              <a:srgbClr val="C5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: Shape 119"/>
            <p:cNvSpPr>
              <a:spLocks/>
            </p:cNvSpPr>
            <p:nvPr userDrawn="1"/>
          </p:nvSpPr>
          <p:spPr bwMode="auto">
            <a:xfrm>
              <a:off x="3133904" y="0"/>
              <a:ext cx="9059296" cy="3860342"/>
            </a:xfrm>
            <a:custGeom>
              <a:avLst/>
              <a:gdLst>
                <a:gd name="connsiteX0" fmla="*/ 0 w 9059296"/>
                <a:gd name="connsiteY0" fmla="*/ 0 h 3860342"/>
                <a:gd name="connsiteX1" fmla="*/ 35068 w 9059296"/>
                <a:gd name="connsiteY1" fmla="*/ 0 h 3860342"/>
                <a:gd name="connsiteX2" fmla="*/ 676971 w 9059296"/>
                <a:gd name="connsiteY2" fmla="*/ 238014 h 3860342"/>
                <a:gd name="connsiteX3" fmla="*/ 2189481 w 9059296"/>
                <a:gd name="connsiteY3" fmla="*/ 451616 h 3860342"/>
                <a:gd name="connsiteX4" fmla="*/ 4025230 w 9059296"/>
                <a:gd name="connsiteY4" fmla="*/ 781173 h 3860342"/>
                <a:gd name="connsiteX5" fmla="*/ 5260243 w 9059296"/>
                <a:gd name="connsiteY5" fmla="*/ 1763743 h 3860342"/>
                <a:gd name="connsiteX6" fmla="*/ 6309242 w 9059296"/>
                <a:gd name="connsiteY6" fmla="*/ 2657820 h 3860342"/>
                <a:gd name="connsiteX7" fmla="*/ 7365865 w 9059296"/>
                <a:gd name="connsiteY7" fmla="*/ 3129271 h 3860342"/>
                <a:gd name="connsiteX8" fmla="*/ 7840049 w 9059296"/>
                <a:gd name="connsiteY8" fmla="*/ 3323038 h 3860342"/>
                <a:gd name="connsiteX9" fmla="*/ 8929279 w 9059296"/>
                <a:gd name="connsiteY9" fmla="*/ 3789445 h 3860342"/>
                <a:gd name="connsiteX10" fmla="*/ 9059296 w 9059296"/>
                <a:gd name="connsiteY10" fmla="*/ 3845119 h 3860342"/>
                <a:gd name="connsiteX11" fmla="*/ 9059296 w 9059296"/>
                <a:gd name="connsiteY11" fmla="*/ 3860342 h 3860342"/>
                <a:gd name="connsiteX12" fmla="*/ 8995968 w 9059296"/>
                <a:gd name="connsiteY12" fmla="*/ 3833204 h 3860342"/>
                <a:gd name="connsiteX13" fmla="*/ 7833950 w 9059296"/>
                <a:gd name="connsiteY13" fmla="*/ 3335244 h 3860342"/>
                <a:gd name="connsiteX14" fmla="*/ 7361290 w 9059296"/>
                <a:gd name="connsiteY14" fmla="*/ 3141477 h 3860342"/>
                <a:gd name="connsiteX15" fmla="*/ 6303144 w 9059296"/>
                <a:gd name="connsiteY15" fmla="*/ 2670026 h 3860342"/>
                <a:gd name="connsiteX16" fmla="*/ 5249570 w 9059296"/>
                <a:gd name="connsiteY16" fmla="*/ 1774423 h 3860342"/>
                <a:gd name="connsiteX17" fmla="*/ 4019131 w 9059296"/>
                <a:gd name="connsiteY17" fmla="*/ 794905 h 3860342"/>
                <a:gd name="connsiteX18" fmla="*/ 2187956 w 9059296"/>
                <a:gd name="connsiteY18" fmla="*/ 465347 h 3860342"/>
                <a:gd name="connsiteX19" fmla="*/ 673921 w 9059296"/>
                <a:gd name="connsiteY19" fmla="*/ 251745 h 3860342"/>
                <a:gd name="connsiteX20" fmla="*/ 0 w 9059296"/>
                <a:gd name="connsiteY20" fmla="*/ 0 h 386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9296" h="3860342">
                  <a:moveTo>
                    <a:pt x="0" y="0"/>
                  </a:moveTo>
                  <a:cubicBezTo>
                    <a:pt x="0" y="0"/>
                    <a:pt x="0" y="0"/>
                    <a:pt x="35068" y="0"/>
                  </a:cubicBezTo>
                  <a:cubicBezTo>
                    <a:pt x="247003" y="90018"/>
                    <a:pt x="460462" y="173933"/>
                    <a:pt x="676971" y="238014"/>
                  </a:cubicBezTo>
                  <a:cubicBezTo>
                    <a:pt x="1163352" y="384484"/>
                    <a:pt x="1684803" y="419576"/>
                    <a:pt x="2189481" y="451616"/>
                  </a:cubicBezTo>
                  <a:cubicBezTo>
                    <a:pt x="2806988" y="491285"/>
                    <a:pt x="3444316" y="532480"/>
                    <a:pt x="4025230" y="781173"/>
                  </a:cubicBezTo>
                  <a:cubicBezTo>
                    <a:pt x="4525334" y="996301"/>
                    <a:pt x="4898887" y="1386888"/>
                    <a:pt x="5260243" y="1763743"/>
                  </a:cubicBezTo>
                  <a:cubicBezTo>
                    <a:pt x="5575858" y="2093301"/>
                    <a:pt x="5900620" y="2433538"/>
                    <a:pt x="6309242" y="2657820"/>
                  </a:cubicBezTo>
                  <a:cubicBezTo>
                    <a:pt x="6644678" y="2839382"/>
                    <a:pt x="7010608" y="2987378"/>
                    <a:pt x="7365865" y="3129271"/>
                  </a:cubicBezTo>
                  <a:cubicBezTo>
                    <a:pt x="7522910" y="3191826"/>
                    <a:pt x="7684529" y="3255906"/>
                    <a:pt x="7840049" y="3323038"/>
                  </a:cubicBezTo>
                  <a:cubicBezTo>
                    <a:pt x="7840049" y="3323038"/>
                    <a:pt x="7840049" y="3323038"/>
                    <a:pt x="8929279" y="3789445"/>
                  </a:cubicBezTo>
                  <a:lnTo>
                    <a:pt x="9059296" y="3845119"/>
                  </a:lnTo>
                  <a:lnTo>
                    <a:pt x="9059296" y="3860342"/>
                  </a:lnTo>
                  <a:lnTo>
                    <a:pt x="8995968" y="3833204"/>
                  </a:lnTo>
                  <a:cubicBezTo>
                    <a:pt x="8829966" y="3762067"/>
                    <a:pt x="8497961" y="3619793"/>
                    <a:pt x="7833950" y="3335244"/>
                  </a:cubicBezTo>
                  <a:cubicBezTo>
                    <a:pt x="7678430" y="3269638"/>
                    <a:pt x="7516811" y="3204031"/>
                    <a:pt x="7361290" y="3141477"/>
                  </a:cubicBezTo>
                  <a:cubicBezTo>
                    <a:pt x="7006034" y="2999584"/>
                    <a:pt x="6638579" y="2853114"/>
                    <a:pt x="6303144" y="2670026"/>
                  </a:cubicBezTo>
                  <a:cubicBezTo>
                    <a:pt x="5892997" y="2445744"/>
                    <a:pt x="5565184" y="2103981"/>
                    <a:pt x="5249570" y="1774423"/>
                  </a:cubicBezTo>
                  <a:cubicBezTo>
                    <a:pt x="4889739" y="1397568"/>
                    <a:pt x="4516186" y="1008507"/>
                    <a:pt x="4019131" y="794905"/>
                  </a:cubicBezTo>
                  <a:cubicBezTo>
                    <a:pt x="3441266" y="546211"/>
                    <a:pt x="2803938" y="505016"/>
                    <a:pt x="2187956" y="465347"/>
                  </a:cubicBezTo>
                  <a:cubicBezTo>
                    <a:pt x="1683278" y="433307"/>
                    <a:pt x="1161828" y="398215"/>
                    <a:pt x="673921" y="251745"/>
                  </a:cubicBezTo>
                  <a:cubicBezTo>
                    <a:pt x="446740" y="183088"/>
                    <a:pt x="221083" y="94595"/>
                    <a:pt x="0" y="0"/>
                  </a:cubicBezTo>
                  <a:close/>
                </a:path>
              </a:pathLst>
            </a:custGeom>
            <a:solidFill>
              <a:srgbClr val="C4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6" name="Freeform: Shape 115"/>
            <p:cNvSpPr>
              <a:spLocks/>
            </p:cNvSpPr>
            <p:nvPr userDrawn="1"/>
          </p:nvSpPr>
          <p:spPr bwMode="auto">
            <a:xfrm>
              <a:off x="3630966" y="1"/>
              <a:ext cx="8562234" cy="3661559"/>
            </a:xfrm>
            <a:custGeom>
              <a:avLst/>
              <a:gdLst>
                <a:gd name="connsiteX0" fmla="*/ 0 w 8562234"/>
                <a:gd name="connsiteY0" fmla="*/ 0 h 3661559"/>
                <a:gd name="connsiteX1" fmla="*/ 39643 w 8562234"/>
                <a:gd name="connsiteY1" fmla="*/ 0 h 3661559"/>
                <a:gd name="connsiteX2" fmla="*/ 254626 w 8562234"/>
                <a:gd name="connsiteY2" fmla="*/ 74782 h 3661559"/>
                <a:gd name="connsiteX3" fmla="*/ 1773234 w 8562234"/>
                <a:gd name="connsiteY3" fmla="*/ 363226 h 3661559"/>
                <a:gd name="connsiteX4" fmla="*/ 3612031 w 8562234"/>
                <a:gd name="connsiteY4" fmla="*/ 772237 h 3661559"/>
                <a:gd name="connsiteX5" fmla="*/ 4834846 w 8562234"/>
                <a:gd name="connsiteY5" fmla="*/ 1672671 h 3661559"/>
                <a:gd name="connsiteX6" fmla="*/ 5886894 w 8562234"/>
                <a:gd name="connsiteY6" fmla="*/ 2492219 h 3661559"/>
                <a:gd name="connsiteX7" fmla="*/ 6937417 w 8562234"/>
                <a:gd name="connsiteY7" fmla="*/ 2957698 h 3661559"/>
                <a:gd name="connsiteX8" fmla="*/ 7414650 w 8562234"/>
                <a:gd name="connsiteY8" fmla="*/ 3154572 h 3661559"/>
                <a:gd name="connsiteX9" fmla="*/ 8444833 w 8562234"/>
                <a:gd name="connsiteY9" fmla="*/ 3595961 h 3661559"/>
                <a:gd name="connsiteX10" fmla="*/ 8562234 w 8562234"/>
                <a:gd name="connsiteY10" fmla="*/ 3646262 h 3661559"/>
                <a:gd name="connsiteX11" fmla="*/ 8562234 w 8562234"/>
                <a:gd name="connsiteY11" fmla="*/ 3661559 h 3661559"/>
                <a:gd name="connsiteX12" fmla="*/ 8508056 w 8562234"/>
                <a:gd name="connsiteY12" fmla="*/ 3638365 h 3661559"/>
                <a:gd name="connsiteX13" fmla="*/ 7410076 w 8562234"/>
                <a:gd name="connsiteY13" fmla="*/ 3168308 h 3661559"/>
                <a:gd name="connsiteX14" fmla="*/ 6932843 w 8562234"/>
                <a:gd name="connsiteY14" fmla="*/ 2971433 h 3661559"/>
                <a:gd name="connsiteX15" fmla="*/ 5879270 w 8562234"/>
                <a:gd name="connsiteY15" fmla="*/ 2504428 h 3661559"/>
                <a:gd name="connsiteX16" fmla="*/ 4825698 w 8562234"/>
                <a:gd name="connsiteY16" fmla="*/ 1683354 h 3661559"/>
                <a:gd name="connsiteX17" fmla="*/ 3605932 w 8562234"/>
                <a:gd name="connsiteY17" fmla="*/ 785972 h 3661559"/>
                <a:gd name="connsiteX18" fmla="*/ 1771710 w 8562234"/>
                <a:gd name="connsiteY18" fmla="*/ 378488 h 3661559"/>
                <a:gd name="connsiteX19" fmla="*/ 250052 w 8562234"/>
                <a:gd name="connsiteY19" fmla="*/ 88517 h 3661559"/>
                <a:gd name="connsiteX20" fmla="*/ 0 w 8562234"/>
                <a:gd name="connsiteY20" fmla="*/ 0 h 366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62234" h="3661559">
                  <a:moveTo>
                    <a:pt x="0" y="0"/>
                  </a:moveTo>
                  <a:cubicBezTo>
                    <a:pt x="0" y="0"/>
                    <a:pt x="0" y="0"/>
                    <a:pt x="39643" y="0"/>
                  </a:cubicBezTo>
                  <a:cubicBezTo>
                    <a:pt x="111304" y="25945"/>
                    <a:pt x="182965" y="51890"/>
                    <a:pt x="254626" y="74782"/>
                  </a:cubicBezTo>
                  <a:cubicBezTo>
                    <a:pt x="744057" y="233503"/>
                    <a:pt x="1267032" y="300654"/>
                    <a:pt x="1773234" y="363226"/>
                  </a:cubicBezTo>
                  <a:cubicBezTo>
                    <a:pt x="2390741" y="441060"/>
                    <a:pt x="3028068" y="521947"/>
                    <a:pt x="3612031" y="772237"/>
                  </a:cubicBezTo>
                  <a:cubicBezTo>
                    <a:pt x="4090789" y="978269"/>
                    <a:pt x="4468917" y="1330812"/>
                    <a:pt x="4834846" y="1672671"/>
                  </a:cubicBezTo>
                  <a:cubicBezTo>
                    <a:pt x="5155034" y="1973325"/>
                    <a:pt x="5487420" y="2283135"/>
                    <a:pt x="5886894" y="2492219"/>
                  </a:cubicBezTo>
                  <a:cubicBezTo>
                    <a:pt x="6222330" y="2669254"/>
                    <a:pt x="6586734" y="2815765"/>
                    <a:pt x="6937417" y="2957698"/>
                  </a:cubicBezTo>
                  <a:cubicBezTo>
                    <a:pt x="7095986" y="3021797"/>
                    <a:pt x="7257606" y="3087421"/>
                    <a:pt x="7414650" y="3154572"/>
                  </a:cubicBezTo>
                  <a:cubicBezTo>
                    <a:pt x="7414650" y="3154572"/>
                    <a:pt x="7414650" y="3154572"/>
                    <a:pt x="8444833" y="3595961"/>
                  </a:cubicBezTo>
                  <a:lnTo>
                    <a:pt x="8562234" y="3646262"/>
                  </a:lnTo>
                  <a:lnTo>
                    <a:pt x="8562234" y="3661559"/>
                  </a:lnTo>
                  <a:lnTo>
                    <a:pt x="8508056" y="3638365"/>
                  </a:lnTo>
                  <a:cubicBezTo>
                    <a:pt x="8351202" y="3571214"/>
                    <a:pt x="8037493" y="3436912"/>
                    <a:pt x="7410076" y="3168308"/>
                  </a:cubicBezTo>
                  <a:cubicBezTo>
                    <a:pt x="7253032" y="3099631"/>
                    <a:pt x="7089888" y="3034006"/>
                    <a:pt x="6932843" y="2971433"/>
                  </a:cubicBezTo>
                  <a:cubicBezTo>
                    <a:pt x="6580636" y="2827974"/>
                    <a:pt x="6216230" y="2681463"/>
                    <a:pt x="5879270" y="2504428"/>
                  </a:cubicBezTo>
                  <a:cubicBezTo>
                    <a:pt x="5479797" y="2293818"/>
                    <a:pt x="5147411" y="1984008"/>
                    <a:pt x="4825698" y="1683354"/>
                  </a:cubicBezTo>
                  <a:cubicBezTo>
                    <a:pt x="4459768" y="1343021"/>
                    <a:pt x="4081641" y="990478"/>
                    <a:pt x="3605932" y="785972"/>
                  </a:cubicBezTo>
                  <a:cubicBezTo>
                    <a:pt x="3025019" y="535682"/>
                    <a:pt x="2387691" y="456322"/>
                    <a:pt x="1771710" y="378488"/>
                  </a:cubicBezTo>
                  <a:cubicBezTo>
                    <a:pt x="1265507" y="314389"/>
                    <a:pt x="741008" y="247238"/>
                    <a:pt x="250052" y="88517"/>
                  </a:cubicBezTo>
                  <a:cubicBezTo>
                    <a:pt x="166193" y="61046"/>
                    <a:pt x="82335" y="30523"/>
                    <a:pt x="0" y="0"/>
                  </a:cubicBezTo>
                  <a:close/>
                </a:path>
              </a:pathLst>
            </a:custGeom>
            <a:solidFill>
              <a:srgbClr val="C4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8" name="Freeform: Shape 117"/>
            <p:cNvSpPr>
              <a:spLocks/>
            </p:cNvSpPr>
            <p:nvPr userDrawn="1"/>
          </p:nvSpPr>
          <p:spPr bwMode="auto">
            <a:xfrm>
              <a:off x="4188958" y="1"/>
              <a:ext cx="8004242" cy="3467965"/>
            </a:xfrm>
            <a:custGeom>
              <a:avLst/>
              <a:gdLst>
                <a:gd name="connsiteX0" fmla="*/ 0 w 8004242"/>
                <a:gd name="connsiteY0" fmla="*/ 0 h 3467965"/>
                <a:gd name="connsiteX1" fmla="*/ 50316 w 8004242"/>
                <a:gd name="connsiteY1" fmla="*/ 0 h 3467965"/>
                <a:gd name="connsiteX2" fmla="*/ 1299059 w 8004242"/>
                <a:gd name="connsiteY2" fmla="*/ 276214 h 3467965"/>
                <a:gd name="connsiteX3" fmla="*/ 3136342 w 8004242"/>
                <a:gd name="connsiteY3" fmla="*/ 761495 h 3467965"/>
                <a:gd name="connsiteX4" fmla="*/ 4346967 w 8004242"/>
                <a:gd name="connsiteY4" fmla="*/ 1579454 h 3467965"/>
                <a:gd name="connsiteX5" fmla="*/ 5402071 w 8004242"/>
                <a:gd name="connsiteY5" fmla="*/ 2325689 h 3467965"/>
                <a:gd name="connsiteX6" fmla="*/ 7582416 w 8004242"/>
                <a:gd name="connsiteY6" fmla="*/ 3279466 h 3467965"/>
                <a:gd name="connsiteX7" fmla="*/ 8004242 w 8004242"/>
                <a:gd name="connsiteY7" fmla="*/ 3452516 h 3467965"/>
                <a:gd name="connsiteX8" fmla="*/ 8004242 w 8004242"/>
                <a:gd name="connsiteY8" fmla="*/ 3467965 h 3467965"/>
                <a:gd name="connsiteX9" fmla="*/ 7576316 w 8004242"/>
                <a:gd name="connsiteY9" fmla="*/ 3293200 h 3467965"/>
                <a:gd name="connsiteX10" fmla="*/ 5394447 w 8004242"/>
                <a:gd name="connsiteY10" fmla="*/ 2337897 h 3467965"/>
                <a:gd name="connsiteX11" fmla="*/ 4337818 w 8004242"/>
                <a:gd name="connsiteY11" fmla="*/ 1591663 h 3467965"/>
                <a:gd name="connsiteX12" fmla="*/ 3130243 w 8004242"/>
                <a:gd name="connsiteY12" fmla="*/ 775230 h 3467965"/>
                <a:gd name="connsiteX13" fmla="*/ 1296009 w 8004242"/>
                <a:gd name="connsiteY13" fmla="*/ 289948 h 3467965"/>
                <a:gd name="connsiteX14" fmla="*/ 0 w 8004242"/>
                <a:gd name="connsiteY14" fmla="*/ 0 h 346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04242" h="3467965">
                  <a:moveTo>
                    <a:pt x="0" y="0"/>
                  </a:moveTo>
                  <a:cubicBezTo>
                    <a:pt x="0" y="0"/>
                    <a:pt x="0" y="0"/>
                    <a:pt x="50316" y="0"/>
                  </a:cubicBezTo>
                  <a:cubicBezTo>
                    <a:pt x="460465" y="119031"/>
                    <a:pt x="885861" y="198386"/>
                    <a:pt x="1299059" y="276214"/>
                  </a:cubicBezTo>
                  <a:cubicBezTo>
                    <a:pt x="1913519" y="390667"/>
                    <a:pt x="2550851" y="509698"/>
                    <a:pt x="3136342" y="761495"/>
                  </a:cubicBezTo>
                  <a:cubicBezTo>
                    <a:pt x="3593757" y="958355"/>
                    <a:pt x="3976461" y="1274246"/>
                    <a:pt x="4346967" y="1579454"/>
                  </a:cubicBezTo>
                  <a:cubicBezTo>
                    <a:pt x="4673256" y="1849564"/>
                    <a:pt x="5011744" y="2130356"/>
                    <a:pt x="5402071" y="2325689"/>
                  </a:cubicBezTo>
                  <a:cubicBezTo>
                    <a:pt x="6104965" y="2679731"/>
                    <a:pt x="6856650" y="2984939"/>
                    <a:pt x="7582416" y="3279466"/>
                  </a:cubicBezTo>
                  <a:lnTo>
                    <a:pt x="8004242" y="3452516"/>
                  </a:lnTo>
                  <a:lnTo>
                    <a:pt x="8004242" y="3467965"/>
                  </a:lnTo>
                  <a:lnTo>
                    <a:pt x="7576316" y="3293200"/>
                  </a:lnTo>
                  <a:cubicBezTo>
                    <a:pt x="6850552" y="2998674"/>
                    <a:pt x="6100391" y="2693465"/>
                    <a:pt x="5394447" y="2337897"/>
                  </a:cubicBezTo>
                  <a:cubicBezTo>
                    <a:pt x="5004120" y="2142564"/>
                    <a:pt x="4665632" y="1861772"/>
                    <a:pt x="4337818" y="1591663"/>
                  </a:cubicBezTo>
                  <a:cubicBezTo>
                    <a:pt x="3968837" y="1286454"/>
                    <a:pt x="3586133" y="970563"/>
                    <a:pt x="3130243" y="775230"/>
                  </a:cubicBezTo>
                  <a:cubicBezTo>
                    <a:pt x="2546277" y="523433"/>
                    <a:pt x="1910470" y="405927"/>
                    <a:pt x="1296009" y="289948"/>
                  </a:cubicBezTo>
                  <a:cubicBezTo>
                    <a:pt x="867564" y="210594"/>
                    <a:pt x="425396" y="128188"/>
                    <a:pt x="0" y="0"/>
                  </a:cubicBez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4" name="Freeform: Shape 113"/>
            <p:cNvSpPr>
              <a:spLocks/>
            </p:cNvSpPr>
            <p:nvPr userDrawn="1"/>
          </p:nvSpPr>
          <p:spPr bwMode="auto">
            <a:xfrm>
              <a:off x="4780622" y="1"/>
              <a:ext cx="7412579" cy="3266743"/>
            </a:xfrm>
            <a:custGeom>
              <a:avLst/>
              <a:gdLst>
                <a:gd name="connsiteX0" fmla="*/ 0 w 7412579"/>
                <a:gd name="connsiteY0" fmla="*/ 0 h 3266743"/>
                <a:gd name="connsiteX1" fmla="*/ 54890 w 7412579"/>
                <a:gd name="connsiteY1" fmla="*/ 0 h 3266743"/>
                <a:gd name="connsiteX2" fmla="*/ 792845 w 7412579"/>
                <a:gd name="connsiteY2" fmla="*/ 189200 h 3266743"/>
                <a:gd name="connsiteX3" fmla="*/ 2625536 w 7412579"/>
                <a:gd name="connsiteY3" fmla="*/ 749170 h 3266743"/>
                <a:gd name="connsiteX4" fmla="*/ 3822427 w 7412579"/>
                <a:gd name="connsiteY4" fmla="*/ 1484608 h 3266743"/>
                <a:gd name="connsiteX5" fmla="*/ 4882095 w 7412579"/>
                <a:gd name="connsiteY5" fmla="*/ 2159014 h 3266743"/>
                <a:gd name="connsiteX6" fmla="*/ 7057843 w 7412579"/>
                <a:gd name="connsiteY6" fmla="*/ 3103487 h 3266743"/>
                <a:gd name="connsiteX7" fmla="*/ 7412579 w 7412579"/>
                <a:gd name="connsiteY7" fmla="*/ 3250217 h 3266743"/>
                <a:gd name="connsiteX8" fmla="*/ 7412579 w 7412579"/>
                <a:gd name="connsiteY8" fmla="*/ 3266743 h 3266743"/>
                <a:gd name="connsiteX9" fmla="*/ 7053269 w 7412579"/>
                <a:gd name="connsiteY9" fmla="*/ 3117219 h 3266743"/>
                <a:gd name="connsiteX10" fmla="*/ 4875995 w 7412579"/>
                <a:gd name="connsiteY10" fmla="*/ 2171220 h 3266743"/>
                <a:gd name="connsiteX11" fmla="*/ 3814803 w 7412579"/>
                <a:gd name="connsiteY11" fmla="*/ 1496814 h 3266743"/>
                <a:gd name="connsiteX12" fmla="*/ 2620962 w 7412579"/>
                <a:gd name="connsiteY12" fmla="*/ 761377 h 3266743"/>
                <a:gd name="connsiteX13" fmla="*/ 789796 w 7412579"/>
                <a:gd name="connsiteY13" fmla="*/ 202932 h 3266743"/>
                <a:gd name="connsiteX14" fmla="*/ 0 w 7412579"/>
                <a:gd name="connsiteY14" fmla="*/ 0 h 326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12579" h="3266743">
                  <a:moveTo>
                    <a:pt x="0" y="0"/>
                  </a:moveTo>
                  <a:cubicBezTo>
                    <a:pt x="0" y="0"/>
                    <a:pt x="0" y="0"/>
                    <a:pt x="54890" y="0"/>
                  </a:cubicBezTo>
                  <a:cubicBezTo>
                    <a:pt x="301891" y="67135"/>
                    <a:pt x="548893" y="128168"/>
                    <a:pt x="792845" y="189200"/>
                  </a:cubicBezTo>
                  <a:cubicBezTo>
                    <a:pt x="1404250" y="340254"/>
                    <a:pt x="2037001" y="495887"/>
                    <a:pt x="2625536" y="749170"/>
                  </a:cubicBezTo>
                  <a:cubicBezTo>
                    <a:pt x="3063126" y="936844"/>
                    <a:pt x="3448875" y="1214541"/>
                    <a:pt x="3822427" y="1484608"/>
                  </a:cubicBezTo>
                  <a:cubicBezTo>
                    <a:pt x="4156337" y="1725685"/>
                    <a:pt x="4502443" y="1975917"/>
                    <a:pt x="4882095" y="2159014"/>
                  </a:cubicBezTo>
                  <a:cubicBezTo>
                    <a:pt x="5592605" y="2500794"/>
                    <a:pt x="6338185" y="2807480"/>
                    <a:pt x="7057843" y="3103487"/>
                  </a:cubicBezTo>
                  <a:lnTo>
                    <a:pt x="7412579" y="3250217"/>
                  </a:lnTo>
                  <a:lnTo>
                    <a:pt x="7412579" y="3266743"/>
                  </a:lnTo>
                  <a:lnTo>
                    <a:pt x="7053269" y="3117219"/>
                  </a:lnTo>
                  <a:cubicBezTo>
                    <a:pt x="6332085" y="2821213"/>
                    <a:pt x="5586507" y="2513000"/>
                    <a:pt x="4875995" y="2171220"/>
                  </a:cubicBezTo>
                  <a:cubicBezTo>
                    <a:pt x="4494820" y="1988123"/>
                    <a:pt x="4148713" y="1737892"/>
                    <a:pt x="3814803" y="1496814"/>
                  </a:cubicBezTo>
                  <a:cubicBezTo>
                    <a:pt x="3441252" y="1226747"/>
                    <a:pt x="3055502" y="949051"/>
                    <a:pt x="2620962" y="761377"/>
                  </a:cubicBezTo>
                  <a:cubicBezTo>
                    <a:pt x="2030903" y="509619"/>
                    <a:pt x="1399676" y="353987"/>
                    <a:pt x="789796" y="202932"/>
                  </a:cubicBezTo>
                  <a:cubicBezTo>
                    <a:pt x="529072" y="138848"/>
                    <a:pt x="263774" y="73239"/>
                    <a:pt x="0" y="0"/>
                  </a:cubicBezTo>
                  <a:close/>
                </a:path>
              </a:pathLst>
            </a:custGeom>
            <a:solidFill>
              <a:srgbClr val="C3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2" name="Freeform: Shape 111"/>
            <p:cNvSpPr>
              <a:spLocks/>
            </p:cNvSpPr>
            <p:nvPr userDrawn="1"/>
          </p:nvSpPr>
          <p:spPr bwMode="auto">
            <a:xfrm>
              <a:off x="5279287" y="1"/>
              <a:ext cx="6913913" cy="3065889"/>
            </a:xfrm>
            <a:custGeom>
              <a:avLst/>
              <a:gdLst>
                <a:gd name="connsiteX0" fmla="*/ 0 w 6913913"/>
                <a:gd name="connsiteY0" fmla="*/ 0 h 3065889"/>
                <a:gd name="connsiteX1" fmla="*/ 50315 w 6913913"/>
                <a:gd name="connsiteY1" fmla="*/ 0 h 3065889"/>
                <a:gd name="connsiteX2" fmla="*/ 385745 w 6913913"/>
                <a:gd name="connsiteY2" fmla="*/ 102261 h 3065889"/>
                <a:gd name="connsiteX3" fmla="*/ 2204691 w 6913913"/>
                <a:gd name="connsiteY3" fmla="*/ 731090 h 3065889"/>
                <a:gd name="connsiteX4" fmla="*/ 3387845 w 6913913"/>
                <a:gd name="connsiteY4" fmla="*/ 1387393 h 3065889"/>
                <a:gd name="connsiteX5" fmla="*/ 4456647 w 6913913"/>
                <a:gd name="connsiteY5" fmla="*/ 1993328 h 3065889"/>
                <a:gd name="connsiteX6" fmla="*/ 6621696 w 6913913"/>
                <a:gd name="connsiteY6" fmla="*/ 2927414 h 3065889"/>
                <a:gd name="connsiteX7" fmla="*/ 6913913 w 6913913"/>
                <a:gd name="connsiteY7" fmla="*/ 3049393 h 3065889"/>
                <a:gd name="connsiteX8" fmla="*/ 6913913 w 6913913"/>
                <a:gd name="connsiteY8" fmla="*/ 3065889 h 3065889"/>
                <a:gd name="connsiteX9" fmla="*/ 6617122 w 6913913"/>
                <a:gd name="connsiteY9" fmla="*/ 2941151 h 3065889"/>
                <a:gd name="connsiteX10" fmla="*/ 4450549 w 6913913"/>
                <a:gd name="connsiteY10" fmla="*/ 2005538 h 3065889"/>
                <a:gd name="connsiteX11" fmla="*/ 3380221 w 6913913"/>
                <a:gd name="connsiteY11" fmla="*/ 1399603 h 3065889"/>
                <a:gd name="connsiteX12" fmla="*/ 2200117 w 6913913"/>
                <a:gd name="connsiteY12" fmla="*/ 744827 h 3065889"/>
                <a:gd name="connsiteX13" fmla="*/ 381171 w 6913913"/>
                <a:gd name="connsiteY13" fmla="*/ 117524 h 3065889"/>
                <a:gd name="connsiteX14" fmla="*/ 0 w 6913913"/>
                <a:gd name="connsiteY14" fmla="*/ 0 h 306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3913" h="3065889">
                  <a:moveTo>
                    <a:pt x="0" y="0"/>
                  </a:moveTo>
                  <a:cubicBezTo>
                    <a:pt x="0" y="0"/>
                    <a:pt x="0" y="0"/>
                    <a:pt x="50315" y="0"/>
                  </a:cubicBezTo>
                  <a:cubicBezTo>
                    <a:pt x="163141" y="35105"/>
                    <a:pt x="274443" y="68683"/>
                    <a:pt x="385745" y="102261"/>
                  </a:cubicBezTo>
                  <a:cubicBezTo>
                    <a:pt x="989519" y="286942"/>
                    <a:pt x="1614639" y="477727"/>
                    <a:pt x="2204691" y="731090"/>
                  </a:cubicBezTo>
                  <a:cubicBezTo>
                    <a:pt x="2622454" y="911192"/>
                    <a:pt x="3011248" y="1152345"/>
                    <a:pt x="3387845" y="1387393"/>
                  </a:cubicBezTo>
                  <a:cubicBezTo>
                    <a:pt x="3729373" y="1601073"/>
                    <a:pt x="4083100" y="1820858"/>
                    <a:pt x="4456647" y="1993328"/>
                  </a:cubicBezTo>
                  <a:cubicBezTo>
                    <a:pt x="5170199" y="2319953"/>
                    <a:pt x="5908145" y="2629789"/>
                    <a:pt x="6621696" y="2927414"/>
                  </a:cubicBezTo>
                  <a:lnTo>
                    <a:pt x="6913913" y="3049393"/>
                  </a:lnTo>
                  <a:lnTo>
                    <a:pt x="6913913" y="3065889"/>
                  </a:lnTo>
                  <a:lnTo>
                    <a:pt x="6617122" y="2941151"/>
                  </a:lnTo>
                  <a:cubicBezTo>
                    <a:pt x="5902046" y="2641999"/>
                    <a:pt x="5164099" y="2333689"/>
                    <a:pt x="4450549" y="2005538"/>
                  </a:cubicBezTo>
                  <a:cubicBezTo>
                    <a:pt x="4075477" y="1834594"/>
                    <a:pt x="3721750" y="1613283"/>
                    <a:pt x="3380221" y="1399603"/>
                  </a:cubicBezTo>
                  <a:cubicBezTo>
                    <a:pt x="3005149" y="1166082"/>
                    <a:pt x="2616355" y="923402"/>
                    <a:pt x="2200117" y="744827"/>
                  </a:cubicBezTo>
                  <a:cubicBezTo>
                    <a:pt x="1608540" y="491464"/>
                    <a:pt x="984945" y="300678"/>
                    <a:pt x="381171" y="117524"/>
                  </a:cubicBezTo>
                  <a:cubicBezTo>
                    <a:pt x="254622" y="77841"/>
                    <a:pt x="128074" y="39683"/>
                    <a:pt x="0" y="0"/>
                  </a:cubicBez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0" name="Freeform: Shape 109"/>
            <p:cNvSpPr>
              <a:spLocks/>
            </p:cNvSpPr>
            <p:nvPr userDrawn="1"/>
          </p:nvSpPr>
          <p:spPr bwMode="auto">
            <a:xfrm>
              <a:off x="5667316" y="1"/>
              <a:ext cx="6525884" cy="2863221"/>
            </a:xfrm>
            <a:custGeom>
              <a:avLst/>
              <a:gdLst>
                <a:gd name="connsiteX0" fmla="*/ 0 w 6525884"/>
                <a:gd name="connsiteY0" fmla="*/ 0 h 2863221"/>
                <a:gd name="connsiteX1" fmla="*/ 44221 w 6525884"/>
                <a:gd name="connsiteY1" fmla="*/ 0 h 2863221"/>
                <a:gd name="connsiteX2" fmla="*/ 109790 w 6525884"/>
                <a:gd name="connsiteY2" fmla="*/ 24416 h 2863221"/>
                <a:gd name="connsiteX3" fmla="*/ 1889300 w 6525884"/>
                <a:gd name="connsiteY3" fmla="*/ 708059 h 2863221"/>
                <a:gd name="connsiteX4" fmla="*/ 3051242 w 6525884"/>
                <a:gd name="connsiteY4" fmla="*/ 1281831 h 2863221"/>
                <a:gd name="connsiteX5" fmla="*/ 4141516 w 6525884"/>
                <a:gd name="connsiteY5" fmla="*/ 1825084 h 2863221"/>
                <a:gd name="connsiteX6" fmla="*/ 6273268 w 6525884"/>
                <a:gd name="connsiteY6" fmla="*/ 2739151 h 2863221"/>
                <a:gd name="connsiteX7" fmla="*/ 6525884 w 6525884"/>
                <a:gd name="connsiteY7" fmla="*/ 2846566 h 2863221"/>
                <a:gd name="connsiteX8" fmla="*/ 6525884 w 6525884"/>
                <a:gd name="connsiteY8" fmla="*/ 2863221 h 2863221"/>
                <a:gd name="connsiteX9" fmla="*/ 6267168 w 6525884"/>
                <a:gd name="connsiteY9" fmla="*/ 2752885 h 2863221"/>
                <a:gd name="connsiteX10" fmla="*/ 4135416 w 6525884"/>
                <a:gd name="connsiteY10" fmla="*/ 1838818 h 2863221"/>
                <a:gd name="connsiteX11" fmla="*/ 3045142 w 6525884"/>
                <a:gd name="connsiteY11" fmla="*/ 1295565 h 2863221"/>
                <a:gd name="connsiteX12" fmla="*/ 1883200 w 6525884"/>
                <a:gd name="connsiteY12" fmla="*/ 721793 h 2863221"/>
                <a:gd name="connsiteX13" fmla="*/ 105215 w 6525884"/>
                <a:gd name="connsiteY13" fmla="*/ 38150 h 2863221"/>
                <a:gd name="connsiteX14" fmla="*/ 0 w 6525884"/>
                <a:gd name="connsiteY14" fmla="*/ 0 h 286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25884" h="2863221">
                  <a:moveTo>
                    <a:pt x="0" y="0"/>
                  </a:moveTo>
                  <a:cubicBezTo>
                    <a:pt x="0" y="0"/>
                    <a:pt x="0" y="0"/>
                    <a:pt x="44221" y="0"/>
                  </a:cubicBezTo>
                  <a:cubicBezTo>
                    <a:pt x="65569" y="7630"/>
                    <a:pt x="88442" y="15260"/>
                    <a:pt x="109790" y="24416"/>
                  </a:cubicBezTo>
                  <a:cubicBezTo>
                    <a:pt x="698385" y="238054"/>
                    <a:pt x="1305279" y="457797"/>
                    <a:pt x="1889300" y="708059"/>
                  </a:cubicBezTo>
                  <a:cubicBezTo>
                    <a:pt x="2288813" y="878970"/>
                    <a:pt x="2676127" y="1083453"/>
                    <a:pt x="3051242" y="1281831"/>
                  </a:cubicBezTo>
                  <a:cubicBezTo>
                    <a:pt x="3403484" y="1469528"/>
                    <a:pt x="3769450" y="1661803"/>
                    <a:pt x="4141516" y="1825084"/>
                  </a:cubicBezTo>
                  <a:cubicBezTo>
                    <a:pt x="4849050" y="2136385"/>
                    <a:pt x="5573358" y="2443109"/>
                    <a:pt x="6273268" y="2739151"/>
                  </a:cubicBezTo>
                  <a:lnTo>
                    <a:pt x="6525884" y="2846566"/>
                  </a:lnTo>
                  <a:lnTo>
                    <a:pt x="6525884" y="2863221"/>
                  </a:lnTo>
                  <a:lnTo>
                    <a:pt x="6267168" y="2752885"/>
                  </a:lnTo>
                  <a:cubicBezTo>
                    <a:pt x="5567258" y="2456843"/>
                    <a:pt x="4842950" y="2150119"/>
                    <a:pt x="4135416" y="1838818"/>
                  </a:cubicBezTo>
                  <a:cubicBezTo>
                    <a:pt x="3761826" y="1675537"/>
                    <a:pt x="3397385" y="1481736"/>
                    <a:pt x="3045142" y="1295565"/>
                  </a:cubicBezTo>
                  <a:cubicBezTo>
                    <a:pt x="2670027" y="1097187"/>
                    <a:pt x="2281188" y="892704"/>
                    <a:pt x="1883200" y="721793"/>
                  </a:cubicBezTo>
                  <a:cubicBezTo>
                    <a:pt x="1299180" y="471531"/>
                    <a:pt x="692286" y="251788"/>
                    <a:pt x="105215" y="38150"/>
                  </a:cubicBezTo>
                  <a:cubicBezTo>
                    <a:pt x="70144" y="25942"/>
                    <a:pt x="35072" y="12208"/>
                    <a:pt x="0" y="0"/>
                  </a:cubicBezTo>
                  <a:close/>
                </a:path>
              </a:pathLst>
            </a:custGeom>
            <a:solidFill>
              <a:srgbClr val="C2C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1" name="Freeform 40"/>
            <p:cNvSpPr>
              <a:spLocks/>
            </p:cNvSpPr>
            <p:nvPr userDrawn="1"/>
          </p:nvSpPr>
          <p:spPr bwMode="auto">
            <a:xfrm>
              <a:off x="-792" y="4832724"/>
              <a:ext cx="5053996" cy="732765"/>
            </a:xfrm>
            <a:custGeom>
              <a:avLst/>
              <a:gdLst>
                <a:gd name="T0" fmla="*/ 2531 w 3314"/>
                <a:gd name="T1" fmla="*/ 341 h 480"/>
                <a:gd name="T2" fmla="*/ 2388 w 3314"/>
                <a:gd name="T3" fmla="*/ 357 h 480"/>
                <a:gd name="T4" fmla="*/ 2141 w 3314"/>
                <a:gd name="T5" fmla="*/ 386 h 480"/>
                <a:gd name="T6" fmla="*/ 1044 w 3314"/>
                <a:gd name="T7" fmla="*/ 413 h 480"/>
                <a:gd name="T8" fmla="*/ 290 w 3314"/>
                <a:gd name="T9" fmla="*/ 132 h 480"/>
                <a:gd name="T10" fmla="*/ 18 w 3314"/>
                <a:gd name="T11" fmla="*/ 8 h 480"/>
                <a:gd name="T12" fmla="*/ 0 w 3314"/>
                <a:gd name="T13" fmla="*/ 0 h 480"/>
                <a:gd name="T14" fmla="*/ 0 w 3314"/>
                <a:gd name="T15" fmla="*/ 4 h 480"/>
                <a:gd name="T16" fmla="*/ 17 w 3314"/>
                <a:gd name="T17" fmla="*/ 11 h 480"/>
                <a:gd name="T18" fmla="*/ 288 w 3314"/>
                <a:gd name="T19" fmla="*/ 135 h 480"/>
                <a:gd name="T20" fmla="*/ 1043 w 3314"/>
                <a:gd name="T21" fmla="*/ 416 h 480"/>
                <a:gd name="T22" fmla="*/ 2142 w 3314"/>
                <a:gd name="T23" fmla="*/ 390 h 480"/>
                <a:gd name="T24" fmla="*/ 2388 w 3314"/>
                <a:gd name="T25" fmla="*/ 361 h 480"/>
                <a:gd name="T26" fmla="*/ 2532 w 3314"/>
                <a:gd name="T27" fmla="*/ 345 h 480"/>
                <a:gd name="T28" fmla="*/ 3302 w 3314"/>
                <a:gd name="T29" fmla="*/ 315 h 480"/>
                <a:gd name="T30" fmla="*/ 3314 w 3314"/>
                <a:gd name="T31" fmla="*/ 313 h 480"/>
                <a:gd name="T32" fmla="*/ 2531 w 3314"/>
                <a:gd name="T33" fmla="*/ 34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4" h="480">
                  <a:moveTo>
                    <a:pt x="2531" y="341"/>
                  </a:moveTo>
                  <a:cubicBezTo>
                    <a:pt x="2481" y="347"/>
                    <a:pt x="2434" y="352"/>
                    <a:pt x="2388" y="357"/>
                  </a:cubicBezTo>
                  <a:cubicBezTo>
                    <a:pt x="2306" y="366"/>
                    <a:pt x="2222" y="376"/>
                    <a:pt x="2141" y="386"/>
                  </a:cubicBezTo>
                  <a:cubicBezTo>
                    <a:pt x="1778" y="431"/>
                    <a:pt x="1402" y="477"/>
                    <a:pt x="1044" y="413"/>
                  </a:cubicBezTo>
                  <a:cubicBezTo>
                    <a:pt x="788" y="367"/>
                    <a:pt x="535" y="247"/>
                    <a:pt x="290" y="132"/>
                  </a:cubicBezTo>
                  <a:cubicBezTo>
                    <a:pt x="196" y="88"/>
                    <a:pt x="107" y="46"/>
                    <a:pt x="18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6" y="49"/>
                    <a:pt x="194" y="91"/>
                    <a:pt x="288" y="135"/>
                  </a:cubicBezTo>
                  <a:cubicBezTo>
                    <a:pt x="533" y="251"/>
                    <a:pt x="787" y="370"/>
                    <a:pt x="1043" y="416"/>
                  </a:cubicBezTo>
                  <a:cubicBezTo>
                    <a:pt x="1402" y="480"/>
                    <a:pt x="1778" y="434"/>
                    <a:pt x="2142" y="390"/>
                  </a:cubicBezTo>
                  <a:cubicBezTo>
                    <a:pt x="2223" y="380"/>
                    <a:pt x="2307" y="370"/>
                    <a:pt x="2388" y="361"/>
                  </a:cubicBezTo>
                  <a:cubicBezTo>
                    <a:pt x="2434" y="356"/>
                    <a:pt x="2482" y="351"/>
                    <a:pt x="2532" y="345"/>
                  </a:cubicBezTo>
                  <a:cubicBezTo>
                    <a:pt x="2781" y="315"/>
                    <a:pt x="3053" y="284"/>
                    <a:pt x="3302" y="315"/>
                  </a:cubicBezTo>
                  <a:cubicBezTo>
                    <a:pt x="3314" y="313"/>
                    <a:pt x="3314" y="313"/>
                    <a:pt x="3314" y="313"/>
                  </a:cubicBezTo>
                  <a:cubicBezTo>
                    <a:pt x="3062" y="279"/>
                    <a:pt x="2785" y="311"/>
                    <a:pt x="2531" y="341"/>
                  </a:cubicBezTo>
                  <a:close/>
                </a:path>
              </a:pathLst>
            </a:custGeom>
            <a:solidFill>
              <a:srgbClr val="D3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1"/>
            <p:cNvSpPr>
              <a:spLocks/>
            </p:cNvSpPr>
            <p:nvPr userDrawn="1"/>
          </p:nvSpPr>
          <p:spPr bwMode="auto">
            <a:xfrm>
              <a:off x="-792" y="4632296"/>
              <a:ext cx="5714608" cy="755213"/>
            </a:xfrm>
            <a:custGeom>
              <a:avLst/>
              <a:gdLst>
                <a:gd name="T0" fmla="*/ 3707 w 3747"/>
                <a:gd name="T1" fmla="*/ 348 h 495"/>
                <a:gd name="T2" fmla="*/ 2619 w 3747"/>
                <a:gd name="T3" fmla="*/ 320 h 495"/>
                <a:gd name="T4" fmla="*/ 2467 w 3747"/>
                <a:gd name="T5" fmla="*/ 342 h 495"/>
                <a:gd name="T6" fmla="*/ 2211 w 3747"/>
                <a:gd name="T7" fmla="*/ 379 h 495"/>
                <a:gd name="T8" fmla="*/ 1093 w 3747"/>
                <a:gd name="T9" fmla="*/ 431 h 495"/>
                <a:gd name="T10" fmla="*/ 336 w 3747"/>
                <a:gd name="T11" fmla="*/ 152 h 495"/>
                <a:gd name="T12" fmla="*/ 66 w 3747"/>
                <a:gd name="T13" fmla="*/ 28 h 495"/>
                <a:gd name="T14" fmla="*/ 0 w 3747"/>
                <a:gd name="T15" fmla="*/ 0 h 495"/>
                <a:gd name="T16" fmla="*/ 0 w 3747"/>
                <a:gd name="T17" fmla="*/ 4 h 495"/>
                <a:gd name="T18" fmla="*/ 64 w 3747"/>
                <a:gd name="T19" fmla="*/ 31 h 495"/>
                <a:gd name="T20" fmla="*/ 334 w 3747"/>
                <a:gd name="T21" fmla="*/ 155 h 495"/>
                <a:gd name="T22" fmla="*/ 1092 w 3747"/>
                <a:gd name="T23" fmla="*/ 435 h 495"/>
                <a:gd name="T24" fmla="*/ 2212 w 3747"/>
                <a:gd name="T25" fmla="*/ 382 h 495"/>
                <a:gd name="T26" fmla="*/ 2468 w 3747"/>
                <a:gd name="T27" fmla="*/ 346 h 495"/>
                <a:gd name="T28" fmla="*/ 2620 w 3747"/>
                <a:gd name="T29" fmla="*/ 324 h 495"/>
                <a:gd name="T30" fmla="*/ 3705 w 3747"/>
                <a:gd name="T31" fmla="*/ 351 h 495"/>
                <a:gd name="T32" fmla="*/ 3741 w 3747"/>
                <a:gd name="T33" fmla="*/ 368 h 495"/>
                <a:gd name="T34" fmla="*/ 3747 w 3747"/>
                <a:gd name="T35" fmla="*/ 367 h 495"/>
                <a:gd name="T36" fmla="*/ 3707 w 3747"/>
                <a:gd name="T37" fmla="*/ 34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47" h="495">
                  <a:moveTo>
                    <a:pt x="3707" y="348"/>
                  </a:moveTo>
                  <a:cubicBezTo>
                    <a:pt x="3390" y="209"/>
                    <a:pt x="2962" y="271"/>
                    <a:pt x="2619" y="320"/>
                  </a:cubicBezTo>
                  <a:cubicBezTo>
                    <a:pt x="2566" y="328"/>
                    <a:pt x="2516" y="335"/>
                    <a:pt x="2467" y="342"/>
                  </a:cubicBezTo>
                  <a:cubicBezTo>
                    <a:pt x="2383" y="353"/>
                    <a:pt x="2296" y="366"/>
                    <a:pt x="2211" y="379"/>
                  </a:cubicBezTo>
                  <a:cubicBezTo>
                    <a:pt x="1841" y="434"/>
                    <a:pt x="1458" y="491"/>
                    <a:pt x="1093" y="431"/>
                  </a:cubicBezTo>
                  <a:cubicBezTo>
                    <a:pt x="837" y="389"/>
                    <a:pt x="582" y="268"/>
                    <a:pt x="336" y="152"/>
                  </a:cubicBezTo>
                  <a:cubicBezTo>
                    <a:pt x="242" y="107"/>
                    <a:pt x="154" y="66"/>
                    <a:pt x="66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53" y="69"/>
                    <a:pt x="241" y="111"/>
                    <a:pt x="334" y="155"/>
                  </a:cubicBezTo>
                  <a:cubicBezTo>
                    <a:pt x="580" y="272"/>
                    <a:pt x="835" y="392"/>
                    <a:pt x="1092" y="435"/>
                  </a:cubicBezTo>
                  <a:cubicBezTo>
                    <a:pt x="1458" y="495"/>
                    <a:pt x="1841" y="438"/>
                    <a:pt x="2212" y="382"/>
                  </a:cubicBezTo>
                  <a:cubicBezTo>
                    <a:pt x="2296" y="370"/>
                    <a:pt x="2384" y="357"/>
                    <a:pt x="2468" y="346"/>
                  </a:cubicBezTo>
                  <a:cubicBezTo>
                    <a:pt x="2517" y="339"/>
                    <a:pt x="2567" y="332"/>
                    <a:pt x="2620" y="324"/>
                  </a:cubicBezTo>
                  <a:cubicBezTo>
                    <a:pt x="2962" y="275"/>
                    <a:pt x="3389" y="213"/>
                    <a:pt x="3705" y="351"/>
                  </a:cubicBezTo>
                  <a:cubicBezTo>
                    <a:pt x="3717" y="357"/>
                    <a:pt x="3729" y="362"/>
                    <a:pt x="3741" y="368"/>
                  </a:cubicBezTo>
                  <a:cubicBezTo>
                    <a:pt x="3747" y="367"/>
                    <a:pt x="3747" y="367"/>
                    <a:pt x="3747" y="367"/>
                  </a:cubicBezTo>
                  <a:cubicBezTo>
                    <a:pt x="3734" y="361"/>
                    <a:pt x="3720" y="354"/>
                    <a:pt x="3707" y="348"/>
                  </a:cubicBezTo>
                  <a:close/>
                </a:path>
              </a:pathLst>
            </a:custGeom>
            <a:solidFill>
              <a:srgbClr val="D3D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2"/>
            <p:cNvSpPr>
              <a:spLocks/>
            </p:cNvSpPr>
            <p:nvPr userDrawn="1"/>
          </p:nvSpPr>
          <p:spPr bwMode="auto">
            <a:xfrm>
              <a:off x="-792" y="4433471"/>
              <a:ext cx="6110654" cy="780868"/>
            </a:xfrm>
            <a:custGeom>
              <a:avLst/>
              <a:gdLst>
                <a:gd name="T0" fmla="*/ 3801 w 4007"/>
                <a:gd name="T1" fmla="*/ 317 h 512"/>
                <a:gd name="T2" fmla="*/ 2697 w 4007"/>
                <a:gd name="T3" fmla="*/ 307 h 512"/>
                <a:gd name="T4" fmla="*/ 2542 w 4007"/>
                <a:gd name="T5" fmla="*/ 332 h 512"/>
                <a:gd name="T6" fmla="*/ 2277 w 4007"/>
                <a:gd name="T7" fmla="*/ 376 h 512"/>
                <a:gd name="T8" fmla="*/ 1141 w 4007"/>
                <a:gd name="T9" fmla="*/ 450 h 512"/>
                <a:gd name="T10" fmla="*/ 383 w 4007"/>
                <a:gd name="T11" fmla="*/ 172 h 512"/>
                <a:gd name="T12" fmla="*/ 113 w 4007"/>
                <a:gd name="T13" fmla="*/ 48 h 512"/>
                <a:gd name="T14" fmla="*/ 0 w 4007"/>
                <a:gd name="T15" fmla="*/ 0 h 512"/>
                <a:gd name="T16" fmla="*/ 0 w 4007"/>
                <a:gd name="T17" fmla="*/ 4 h 512"/>
                <a:gd name="T18" fmla="*/ 112 w 4007"/>
                <a:gd name="T19" fmla="*/ 52 h 512"/>
                <a:gd name="T20" fmla="*/ 381 w 4007"/>
                <a:gd name="T21" fmla="*/ 176 h 512"/>
                <a:gd name="T22" fmla="*/ 1140 w 4007"/>
                <a:gd name="T23" fmla="*/ 454 h 512"/>
                <a:gd name="T24" fmla="*/ 2277 w 4007"/>
                <a:gd name="T25" fmla="*/ 380 h 512"/>
                <a:gd name="T26" fmla="*/ 2542 w 4007"/>
                <a:gd name="T27" fmla="*/ 336 h 512"/>
                <a:gd name="T28" fmla="*/ 2698 w 4007"/>
                <a:gd name="T29" fmla="*/ 311 h 512"/>
                <a:gd name="T30" fmla="*/ 3799 w 4007"/>
                <a:gd name="T31" fmla="*/ 321 h 512"/>
                <a:gd name="T32" fmla="*/ 4002 w 4007"/>
                <a:gd name="T33" fmla="*/ 453 h 512"/>
                <a:gd name="T34" fmla="*/ 4007 w 4007"/>
                <a:gd name="T35" fmla="*/ 453 h 512"/>
                <a:gd name="T36" fmla="*/ 3801 w 4007"/>
                <a:gd name="T37" fmla="*/ 31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7" h="512">
                  <a:moveTo>
                    <a:pt x="3801" y="317"/>
                  </a:moveTo>
                  <a:cubicBezTo>
                    <a:pt x="3480" y="176"/>
                    <a:pt x="3046" y="249"/>
                    <a:pt x="2697" y="307"/>
                  </a:cubicBezTo>
                  <a:cubicBezTo>
                    <a:pt x="2643" y="316"/>
                    <a:pt x="2591" y="325"/>
                    <a:pt x="2542" y="332"/>
                  </a:cubicBezTo>
                  <a:cubicBezTo>
                    <a:pt x="2455" y="346"/>
                    <a:pt x="2364" y="361"/>
                    <a:pt x="2277" y="376"/>
                  </a:cubicBezTo>
                  <a:cubicBezTo>
                    <a:pt x="1901" y="441"/>
                    <a:pt x="1512" y="508"/>
                    <a:pt x="1141" y="450"/>
                  </a:cubicBezTo>
                  <a:cubicBezTo>
                    <a:pt x="885" y="410"/>
                    <a:pt x="630" y="289"/>
                    <a:pt x="383" y="172"/>
                  </a:cubicBezTo>
                  <a:cubicBezTo>
                    <a:pt x="289" y="128"/>
                    <a:pt x="201" y="86"/>
                    <a:pt x="113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200" y="89"/>
                    <a:pt x="288" y="131"/>
                    <a:pt x="381" y="176"/>
                  </a:cubicBezTo>
                  <a:cubicBezTo>
                    <a:pt x="628" y="293"/>
                    <a:pt x="884" y="414"/>
                    <a:pt x="1140" y="454"/>
                  </a:cubicBezTo>
                  <a:cubicBezTo>
                    <a:pt x="1512" y="512"/>
                    <a:pt x="1901" y="445"/>
                    <a:pt x="2277" y="380"/>
                  </a:cubicBezTo>
                  <a:cubicBezTo>
                    <a:pt x="2365" y="365"/>
                    <a:pt x="2455" y="350"/>
                    <a:pt x="2542" y="336"/>
                  </a:cubicBezTo>
                  <a:cubicBezTo>
                    <a:pt x="2592" y="329"/>
                    <a:pt x="2643" y="320"/>
                    <a:pt x="2698" y="311"/>
                  </a:cubicBezTo>
                  <a:cubicBezTo>
                    <a:pt x="3046" y="253"/>
                    <a:pt x="3479" y="180"/>
                    <a:pt x="3799" y="321"/>
                  </a:cubicBezTo>
                  <a:cubicBezTo>
                    <a:pt x="3877" y="355"/>
                    <a:pt x="3944" y="400"/>
                    <a:pt x="4002" y="453"/>
                  </a:cubicBezTo>
                  <a:cubicBezTo>
                    <a:pt x="4007" y="453"/>
                    <a:pt x="4007" y="453"/>
                    <a:pt x="4007" y="453"/>
                  </a:cubicBezTo>
                  <a:cubicBezTo>
                    <a:pt x="3945" y="396"/>
                    <a:pt x="3877" y="351"/>
                    <a:pt x="3801" y="317"/>
                  </a:cubicBezTo>
                  <a:close/>
                </a:path>
              </a:pathLst>
            </a:custGeom>
            <a:solidFill>
              <a:srgbClr val="D2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3"/>
            <p:cNvSpPr>
              <a:spLocks/>
            </p:cNvSpPr>
            <p:nvPr userDrawn="1"/>
          </p:nvSpPr>
          <p:spPr bwMode="auto">
            <a:xfrm>
              <a:off x="-792" y="4233043"/>
              <a:ext cx="6388046" cy="841798"/>
            </a:xfrm>
            <a:custGeom>
              <a:avLst/>
              <a:gdLst>
                <a:gd name="T0" fmla="*/ 3883 w 4189"/>
                <a:gd name="T1" fmla="*/ 299 h 552"/>
                <a:gd name="T2" fmla="*/ 2764 w 4189"/>
                <a:gd name="T3" fmla="*/ 302 h 552"/>
                <a:gd name="T4" fmla="*/ 2609 w 4189"/>
                <a:gd name="T5" fmla="*/ 330 h 552"/>
                <a:gd name="T6" fmla="*/ 2337 w 4189"/>
                <a:gd name="T7" fmla="*/ 380 h 552"/>
                <a:gd name="T8" fmla="*/ 1188 w 4189"/>
                <a:gd name="T9" fmla="*/ 471 h 552"/>
                <a:gd name="T10" fmla="*/ 431 w 4189"/>
                <a:gd name="T11" fmla="*/ 193 h 552"/>
                <a:gd name="T12" fmla="*/ 160 w 4189"/>
                <a:gd name="T13" fmla="*/ 68 h 552"/>
                <a:gd name="T14" fmla="*/ 0 w 4189"/>
                <a:gd name="T15" fmla="*/ 0 h 552"/>
                <a:gd name="T16" fmla="*/ 0 w 4189"/>
                <a:gd name="T17" fmla="*/ 4 h 552"/>
                <a:gd name="T18" fmla="*/ 159 w 4189"/>
                <a:gd name="T19" fmla="*/ 72 h 552"/>
                <a:gd name="T20" fmla="*/ 430 w 4189"/>
                <a:gd name="T21" fmla="*/ 197 h 552"/>
                <a:gd name="T22" fmla="*/ 1187 w 4189"/>
                <a:gd name="T23" fmla="*/ 475 h 552"/>
                <a:gd name="T24" fmla="*/ 2338 w 4189"/>
                <a:gd name="T25" fmla="*/ 384 h 552"/>
                <a:gd name="T26" fmla="*/ 2610 w 4189"/>
                <a:gd name="T27" fmla="*/ 334 h 552"/>
                <a:gd name="T28" fmla="*/ 2765 w 4189"/>
                <a:gd name="T29" fmla="*/ 306 h 552"/>
                <a:gd name="T30" fmla="*/ 3881 w 4189"/>
                <a:gd name="T31" fmla="*/ 303 h 552"/>
                <a:gd name="T32" fmla="*/ 4183 w 4189"/>
                <a:gd name="T33" fmla="*/ 552 h 552"/>
                <a:gd name="T34" fmla="*/ 4189 w 4189"/>
                <a:gd name="T35" fmla="*/ 551 h 552"/>
                <a:gd name="T36" fmla="*/ 3883 w 4189"/>
                <a:gd name="T37" fmla="*/ 29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9" h="552">
                  <a:moveTo>
                    <a:pt x="3883" y="299"/>
                  </a:moveTo>
                  <a:cubicBezTo>
                    <a:pt x="3557" y="156"/>
                    <a:pt x="3118" y="237"/>
                    <a:pt x="2764" y="302"/>
                  </a:cubicBezTo>
                  <a:cubicBezTo>
                    <a:pt x="2710" y="312"/>
                    <a:pt x="2659" y="322"/>
                    <a:pt x="2609" y="330"/>
                  </a:cubicBezTo>
                  <a:cubicBezTo>
                    <a:pt x="2520" y="345"/>
                    <a:pt x="2427" y="363"/>
                    <a:pt x="2337" y="380"/>
                  </a:cubicBezTo>
                  <a:cubicBezTo>
                    <a:pt x="1956" y="453"/>
                    <a:pt x="1563" y="528"/>
                    <a:pt x="1188" y="471"/>
                  </a:cubicBezTo>
                  <a:cubicBezTo>
                    <a:pt x="933" y="432"/>
                    <a:pt x="678" y="310"/>
                    <a:pt x="431" y="193"/>
                  </a:cubicBezTo>
                  <a:cubicBezTo>
                    <a:pt x="338" y="148"/>
                    <a:pt x="249" y="106"/>
                    <a:pt x="16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247" y="110"/>
                    <a:pt x="336" y="152"/>
                    <a:pt x="430" y="197"/>
                  </a:cubicBezTo>
                  <a:cubicBezTo>
                    <a:pt x="676" y="314"/>
                    <a:pt x="932" y="436"/>
                    <a:pt x="1187" y="475"/>
                  </a:cubicBezTo>
                  <a:cubicBezTo>
                    <a:pt x="1563" y="532"/>
                    <a:pt x="1957" y="457"/>
                    <a:pt x="2338" y="384"/>
                  </a:cubicBezTo>
                  <a:cubicBezTo>
                    <a:pt x="2428" y="367"/>
                    <a:pt x="2521" y="350"/>
                    <a:pt x="2610" y="334"/>
                  </a:cubicBezTo>
                  <a:cubicBezTo>
                    <a:pt x="2660" y="326"/>
                    <a:pt x="2711" y="316"/>
                    <a:pt x="2765" y="306"/>
                  </a:cubicBezTo>
                  <a:cubicBezTo>
                    <a:pt x="3118" y="241"/>
                    <a:pt x="3556" y="161"/>
                    <a:pt x="3881" y="303"/>
                  </a:cubicBezTo>
                  <a:cubicBezTo>
                    <a:pt x="4012" y="360"/>
                    <a:pt x="4108" y="447"/>
                    <a:pt x="4183" y="552"/>
                  </a:cubicBezTo>
                  <a:cubicBezTo>
                    <a:pt x="4189" y="551"/>
                    <a:pt x="4189" y="551"/>
                    <a:pt x="4189" y="551"/>
                  </a:cubicBezTo>
                  <a:cubicBezTo>
                    <a:pt x="4106" y="436"/>
                    <a:pt x="4005" y="353"/>
                    <a:pt x="3883" y="299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4"/>
            <p:cNvSpPr>
              <a:spLocks/>
            </p:cNvSpPr>
            <p:nvPr userDrawn="1"/>
          </p:nvSpPr>
          <p:spPr bwMode="auto">
            <a:xfrm>
              <a:off x="-792" y="4032615"/>
              <a:ext cx="6590077" cy="1006952"/>
            </a:xfrm>
            <a:custGeom>
              <a:avLst/>
              <a:gdLst>
                <a:gd name="T0" fmla="*/ 3951 w 4322"/>
                <a:gd name="T1" fmla="*/ 296 h 660"/>
                <a:gd name="T2" fmla="*/ 2820 w 4322"/>
                <a:gd name="T3" fmla="*/ 308 h 660"/>
                <a:gd name="T4" fmla="*/ 2669 w 4322"/>
                <a:gd name="T5" fmla="*/ 336 h 660"/>
                <a:gd name="T6" fmla="*/ 2391 w 4322"/>
                <a:gd name="T7" fmla="*/ 391 h 660"/>
                <a:gd name="T8" fmla="*/ 1234 w 4322"/>
                <a:gd name="T9" fmla="*/ 493 h 660"/>
                <a:gd name="T10" fmla="*/ 482 w 4322"/>
                <a:gd name="T11" fmla="*/ 214 h 660"/>
                <a:gd name="T12" fmla="*/ 208 w 4322"/>
                <a:gd name="T13" fmla="*/ 88 h 660"/>
                <a:gd name="T14" fmla="*/ 0 w 4322"/>
                <a:gd name="T15" fmla="*/ 0 h 660"/>
                <a:gd name="T16" fmla="*/ 0 w 4322"/>
                <a:gd name="T17" fmla="*/ 4 h 660"/>
                <a:gd name="T18" fmla="*/ 206 w 4322"/>
                <a:gd name="T19" fmla="*/ 92 h 660"/>
                <a:gd name="T20" fmla="*/ 480 w 4322"/>
                <a:gd name="T21" fmla="*/ 218 h 660"/>
                <a:gd name="T22" fmla="*/ 1233 w 4322"/>
                <a:gd name="T23" fmla="*/ 497 h 660"/>
                <a:gd name="T24" fmla="*/ 2392 w 4322"/>
                <a:gd name="T25" fmla="*/ 396 h 660"/>
                <a:gd name="T26" fmla="*/ 2670 w 4322"/>
                <a:gd name="T27" fmla="*/ 341 h 660"/>
                <a:gd name="T28" fmla="*/ 2821 w 4322"/>
                <a:gd name="T29" fmla="*/ 312 h 660"/>
                <a:gd name="T30" fmla="*/ 3949 w 4322"/>
                <a:gd name="T31" fmla="*/ 300 h 660"/>
                <a:gd name="T32" fmla="*/ 4317 w 4322"/>
                <a:gd name="T33" fmla="*/ 660 h 660"/>
                <a:gd name="T34" fmla="*/ 4322 w 4322"/>
                <a:gd name="T35" fmla="*/ 659 h 660"/>
                <a:gd name="T36" fmla="*/ 3951 w 4322"/>
                <a:gd name="T37" fmla="*/ 29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22" h="660">
                  <a:moveTo>
                    <a:pt x="3951" y="296"/>
                  </a:moveTo>
                  <a:cubicBezTo>
                    <a:pt x="3619" y="151"/>
                    <a:pt x="3176" y="238"/>
                    <a:pt x="2820" y="308"/>
                  </a:cubicBezTo>
                  <a:cubicBezTo>
                    <a:pt x="2767" y="318"/>
                    <a:pt x="2718" y="328"/>
                    <a:pt x="2669" y="336"/>
                  </a:cubicBezTo>
                  <a:cubicBezTo>
                    <a:pt x="2578" y="353"/>
                    <a:pt x="2487" y="372"/>
                    <a:pt x="2391" y="391"/>
                  </a:cubicBezTo>
                  <a:cubicBezTo>
                    <a:pt x="2008" y="470"/>
                    <a:pt x="1611" y="552"/>
                    <a:pt x="1234" y="493"/>
                  </a:cubicBezTo>
                  <a:cubicBezTo>
                    <a:pt x="981" y="453"/>
                    <a:pt x="727" y="332"/>
                    <a:pt x="482" y="214"/>
                  </a:cubicBezTo>
                  <a:cubicBezTo>
                    <a:pt x="387" y="169"/>
                    <a:pt x="297" y="126"/>
                    <a:pt x="208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95" y="130"/>
                    <a:pt x="385" y="173"/>
                    <a:pt x="480" y="218"/>
                  </a:cubicBezTo>
                  <a:cubicBezTo>
                    <a:pt x="725" y="336"/>
                    <a:pt x="979" y="457"/>
                    <a:pt x="1233" y="497"/>
                  </a:cubicBezTo>
                  <a:cubicBezTo>
                    <a:pt x="1611" y="556"/>
                    <a:pt x="2008" y="475"/>
                    <a:pt x="2392" y="396"/>
                  </a:cubicBezTo>
                  <a:cubicBezTo>
                    <a:pt x="2488" y="376"/>
                    <a:pt x="2579" y="357"/>
                    <a:pt x="2670" y="341"/>
                  </a:cubicBezTo>
                  <a:cubicBezTo>
                    <a:pt x="2718" y="332"/>
                    <a:pt x="2768" y="322"/>
                    <a:pt x="2821" y="312"/>
                  </a:cubicBezTo>
                  <a:cubicBezTo>
                    <a:pt x="3176" y="242"/>
                    <a:pt x="3618" y="156"/>
                    <a:pt x="3949" y="300"/>
                  </a:cubicBezTo>
                  <a:cubicBezTo>
                    <a:pt x="4124" y="377"/>
                    <a:pt x="4237" y="505"/>
                    <a:pt x="4317" y="660"/>
                  </a:cubicBezTo>
                  <a:cubicBezTo>
                    <a:pt x="4322" y="659"/>
                    <a:pt x="4322" y="659"/>
                    <a:pt x="4322" y="659"/>
                  </a:cubicBezTo>
                  <a:cubicBezTo>
                    <a:pt x="4232" y="485"/>
                    <a:pt x="4111" y="366"/>
                    <a:pt x="3951" y="2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5"/>
            <p:cNvSpPr>
              <a:spLocks/>
            </p:cNvSpPr>
            <p:nvPr userDrawn="1"/>
          </p:nvSpPr>
          <p:spPr bwMode="auto">
            <a:xfrm>
              <a:off x="-792" y="3832187"/>
              <a:ext cx="6752023" cy="1178518"/>
            </a:xfrm>
            <a:custGeom>
              <a:avLst/>
              <a:gdLst>
                <a:gd name="T0" fmla="*/ 4389 w 4428"/>
                <a:gd name="T1" fmla="*/ 681 h 773"/>
                <a:gd name="T2" fmla="*/ 4010 w 4428"/>
                <a:gd name="T3" fmla="*/ 297 h 773"/>
                <a:gd name="T4" fmla="*/ 2870 w 4428"/>
                <a:gd name="T5" fmla="*/ 316 h 773"/>
                <a:gd name="T6" fmla="*/ 2723 w 4428"/>
                <a:gd name="T7" fmla="*/ 346 h 773"/>
                <a:gd name="T8" fmla="*/ 2443 w 4428"/>
                <a:gd name="T9" fmla="*/ 405 h 773"/>
                <a:gd name="T10" fmla="*/ 1280 w 4428"/>
                <a:gd name="T11" fmla="*/ 515 h 773"/>
                <a:gd name="T12" fmla="*/ 531 w 4428"/>
                <a:gd name="T13" fmla="*/ 237 h 773"/>
                <a:gd name="T14" fmla="*/ 255 w 4428"/>
                <a:gd name="T15" fmla="*/ 109 h 773"/>
                <a:gd name="T16" fmla="*/ 0 w 4428"/>
                <a:gd name="T17" fmla="*/ 0 h 773"/>
                <a:gd name="T18" fmla="*/ 0 w 4428"/>
                <a:gd name="T19" fmla="*/ 5 h 773"/>
                <a:gd name="T20" fmla="*/ 253 w 4428"/>
                <a:gd name="T21" fmla="*/ 113 h 773"/>
                <a:gd name="T22" fmla="*/ 529 w 4428"/>
                <a:gd name="T23" fmla="*/ 241 h 773"/>
                <a:gd name="T24" fmla="*/ 1279 w 4428"/>
                <a:gd name="T25" fmla="*/ 519 h 773"/>
                <a:gd name="T26" fmla="*/ 2444 w 4428"/>
                <a:gd name="T27" fmla="*/ 409 h 773"/>
                <a:gd name="T28" fmla="*/ 2724 w 4428"/>
                <a:gd name="T29" fmla="*/ 350 h 773"/>
                <a:gd name="T30" fmla="*/ 2871 w 4428"/>
                <a:gd name="T31" fmla="*/ 320 h 773"/>
                <a:gd name="T32" fmla="*/ 4008 w 4428"/>
                <a:gd name="T33" fmla="*/ 301 h 773"/>
                <a:gd name="T34" fmla="*/ 4423 w 4428"/>
                <a:gd name="T35" fmla="*/ 773 h 773"/>
                <a:gd name="T36" fmla="*/ 4428 w 4428"/>
                <a:gd name="T37" fmla="*/ 772 h 773"/>
                <a:gd name="T38" fmla="*/ 4389 w 4428"/>
                <a:gd name="T39" fmla="*/ 68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8" h="773">
                  <a:moveTo>
                    <a:pt x="4389" y="681"/>
                  </a:moveTo>
                  <a:cubicBezTo>
                    <a:pt x="4301" y="495"/>
                    <a:pt x="4177" y="370"/>
                    <a:pt x="4010" y="297"/>
                  </a:cubicBezTo>
                  <a:cubicBezTo>
                    <a:pt x="3673" y="150"/>
                    <a:pt x="3228" y="242"/>
                    <a:pt x="2870" y="316"/>
                  </a:cubicBezTo>
                  <a:cubicBezTo>
                    <a:pt x="2819" y="326"/>
                    <a:pt x="2770" y="336"/>
                    <a:pt x="2723" y="346"/>
                  </a:cubicBezTo>
                  <a:cubicBezTo>
                    <a:pt x="2631" y="363"/>
                    <a:pt x="2540" y="383"/>
                    <a:pt x="2443" y="405"/>
                  </a:cubicBezTo>
                  <a:cubicBezTo>
                    <a:pt x="2057" y="489"/>
                    <a:pt x="1658" y="576"/>
                    <a:pt x="1280" y="515"/>
                  </a:cubicBezTo>
                  <a:cubicBezTo>
                    <a:pt x="1028" y="475"/>
                    <a:pt x="776" y="354"/>
                    <a:pt x="531" y="237"/>
                  </a:cubicBezTo>
                  <a:cubicBezTo>
                    <a:pt x="436" y="191"/>
                    <a:pt x="345" y="148"/>
                    <a:pt x="255" y="1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53" y="113"/>
                    <a:pt x="253" y="113"/>
                    <a:pt x="253" y="113"/>
                  </a:cubicBezTo>
                  <a:cubicBezTo>
                    <a:pt x="343" y="152"/>
                    <a:pt x="434" y="195"/>
                    <a:pt x="529" y="241"/>
                  </a:cubicBezTo>
                  <a:cubicBezTo>
                    <a:pt x="774" y="358"/>
                    <a:pt x="1027" y="479"/>
                    <a:pt x="1279" y="519"/>
                  </a:cubicBezTo>
                  <a:cubicBezTo>
                    <a:pt x="1658" y="580"/>
                    <a:pt x="2057" y="493"/>
                    <a:pt x="2444" y="409"/>
                  </a:cubicBezTo>
                  <a:cubicBezTo>
                    <a:pt x="2541" y="388"/>
                    <a:pt x="2632" y="368"/>
                    <a:pt x="2724" y="350"/>
                  </a:cubicBezTo>
                  <a:cubicBezTo>
                    <a:pt x="2771" y="341"/>
                    <a:pt x="2820" y="331"/>
                    <a:pt x="2871" y="320"/>
                  </a:cubicBezTo>
                  <a:cubicBezTo>
                    <a:pt x="3228" y="247"/>
                    <a:pt x="3672" y="155"/>
                    <a:pt x="4008" y="301"/>
                  </a:cubicBezTo>
                  <a:cubicBezTo>
                    <a:pt x="4224" y="396"/>
                    <a:pt x="4344" y="569"/>
                    <a:pt x="4423" y="773"/>
                  </a:cubicBezTo>
                  <a:cubicBezTo>
                    <a:pt x="4428" y="772"/>
                    <a:pt x="4428" y="772"/>
                    <a:pt x="4428" y="772"/>
                  </a:cubicBezTo>
                  <a:cubicBezTo>
                    <a:pt x="4416" y="741"/>
                    <a:pt x="4403" y="710"/>
                    <a:pt x="4389" y="681"/>
                  </a:cubicBezTo>
                  <a:close/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6"/>
            <p:cNvSpPr>
              <a:spLocks/>
            </p:cNvSpPr>
            <p:nvPr userDrawn="1"/>
          </p:nvSpPr>
          <p:spPr bwMode="auto">
            <a:xfrm>
              <a:off x="-792" y="3631758"/>
              <a:ext cx="6878694" cy="1356498"/>
            </a:xfrm>
            <a:custGeom>
              <a:avLst/>
              <a:gdLst>
                <a:gd name="T0" fmla="*/ 4069 w 4511"/>
                <a:gd name="T1" fmla="*/ 269 h 889"/>
                <a:gd name="T2" fmla="*/ 2931 w 4511"/>
                <a:gd name="T3" fmla="*/ 304 h 889"/>
                <a:gd name="T4" fmla="*/ 2777 w 4511"/>
                <a:gd name="T5" fmla="*/ 338 h 889"/>
                <a:gd name="T6" fmla="*/ 2497 w 4511"/>
                <a:gd name="T7" fmla="*/ 401 h 889"/>
                <a:gd name="T8" fmla="*/ 1330 w 4511"/>
                <a:gd name="T9" fmla="*/ 532 h 889"/>
                <a:gd name="T10" fmla="*/ 574 w 4511"/>
                <a:gd name="T11" fmla="*/ 255 h 889"/>
                <a:gd name="T12" fmla="*/ 303 w 4511"/>
                <a:gd name="T13" fmla="*/ 129 h 889"/>
                <a:gd name="T14" fmla="*/ 0 w 4511"/>
                <a:gd name="T15" fmla="*/ 0 h 889"/>
                <a:gd name="T16" fmla="*/ 0 w 4511"/>
                <a:gd name="T17" fmla="*/ 5 h 889"/>
                <a:gd name="T18" fmla="*/ 301 w 4511"/>
                <a:gd name="T19" fmla="*/ 134 h 889"/>
                <a:gd name="T20" fmla="*/ 572 w 4511"/>
                <a:gd name="T21" fmla="*/ 259 h 889"/>
                <a:gd name="T22" fmla="*/ 1330 w 4511"/>
                <a:gd name="T23" fmla="*/ 536 h 889"/>
                <a:gd name="T24" fmla="*/ 2498 w 4511"/>
                <a:gd name="T25" fmla="*/ 406 h 889"/>
                <a:gd name="T26" fmla="*/ 2778 w 4511"/>
                <a:gd name="T27" fmla="*/ 343 h 889"/>
                <a:gd name="T28" fmla="*/ 2932 w 4511"/>
                <a:gd name="T29" fmla="*/ 309 h 889"/>
                <a:gd name="T30" fmla="*/ 4067 w 4511"/>
                <a:gd name="T31" fmla="*/ 273 h 889"/>
                <a:gd name="T32" fmla="*/ 4507 w 4511"/>
                <a:gd name="T33" fmla="*/ 889 h 889"/>
                <a:gd name="T34" fmla="*/ 4511 w 4511"/>
                <a:gd name="T35" fmla="*/ 889 h 889"/>
                <a:gd name="T36" fmla="*/ 4069 w 4511"/>
                <a:gd name="T37" fmla="*/ 269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1" h="889">
                  <a:moveTo>
                    <a:pt x="4069" y="269"/>
                  </a:moveTo>
                  <a:cubicBezTo>
                    <a:pt x="3738" y="123"/>
                    <a:pt x="3290" y="224"/>
                    <a:pt x="2931" y="304"/>
                  </a:cubicBezTo>
                  <a:cubicBezTo>
                    <a:pt x="2877" y="316"/>
                    <a:pt x="2826" y="328"/>
                    <a:pt x="2777" y="338"/>
                  </a:cubicBezTo>
                  <a:cubicBezTo>
                    <a:pt x="2686" y="357"/>
                    <a:pt x="2594" y="379"/>
                    <a:pt x="2497" y="401"/>
                  </a:cubicBezTo>
                  <a:cubicBezTo>
                    <a:pt x="2111" y="492"/>
                    <a:pt x="1711" y="585"/>
                    <a:pt x="1330" y="532"/>
                  </a:cubicBezTo>
                  <a:cubicBezTo>
                    <a:pt x="1076" y="496"/>
                    <a:pt x="821" y="373"/>
                    <a:pt x="574" y="255"/>
                  </a:cubicBezTo>
                  <a:cubicBezTo>
                    <a:pt x="480" y="210"/>
                    <a:pt x="391" y="167"/>
                    <a:pt x="303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1" y="134"/>
                    <a:pt x="301" y="134"/>
                    <a:pt x="301" y="134"/>
                  </a:cubicBezTo>
                  <a:cubicBezTo>
                    <a:pt x="389" y="171"/>
                    <a:pt x="478" y="214"/>
                    <a:pt x="572" y="259"/>
                  </a:cubicBezTo>
                  <a:cubicBezTo>
                    <a:pt x="819" y="378"/>
                    <a:pt x="1075" y="500"/>
                    <a:pt x="1330" y="536"/>
                  </a:cubicBezTo>
                  <a:cubicBezTo>
                    <a:pt x="1712" y="590"/>
                    <a:pt x="2112" y="496"/>
                    <a:pt x="2498" y="406"/>
                  </a:cubicBezTo>
                  <a:cubicBezTo>
                    <a:pt x="2595" y="383"/>
                    <a:pt x="2687" y="362"/>
                    <a:pt x="2778" y="343"/>
                  </a:cubicBezTo>
                  <a:cubicBezTo>
                    <a:pt x="2827" y="332"/>
                    <a:pt x="2878" y="321"/>
                    <a:pt x="2932" y="309"/>
                  </a:cubicBezTo>
                  <a:cubicBezTo>
                    <a:pt x="3291" y="228"/>
                    <a:pt x="3737" y="128"/>
                    <a:pt x="4067" y="273"/>
                  </a:cubicBezTo>
                  <a:cubicBezTo>
                    <a:pt x="4312" y="380"/>
                    <a:pt x="4429" y="634"/>
                    <a:pt x="4507" y="889"/>
                  </a:cubicBezTo>
                  <a:cubicBezTo>
                    <a:pt x="4511" y="889"/>
                    <a:pt x="4511" y="889"/>
                    <a:pt x="4511" y="889"/>
                  </a:cubicBezTo>
                  <a:cubicBezTo>
                    <a:pt x="4433" y="632"/>
                    <a:pt x="4316" y="377"/>
                    <a:pt x="4069" y="269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7"/>
            <p:cNvSpPr>
              <a:spLocks/>
            </p:cNvSpPr>
            <p:nvPr userDrawn="1"/>
          </p:nvSpPr>
          <p:spPr bwMode="auto">
            <a:xfrm>
              <a:off x="-792" y="3431331"/>
              <a:ext cx="6998951" cy="1537685"/>
            </a:xfrm>
            <a:custGeom>
              <a:avLst/>
              <a:gdLst>
                <a:gd name="T0" fmla="*/ 4455 w 4590"/>
                <a:gd name="T1" fmla="*/ 619 h 1007"/>
                <a:gd name="T2" fmla="*/ 4114 w 4590"/>
                <a:gd name="T3" fmla="*/ 255 h 1007"/>
                <a:gd name="T4" fmla="*/ 2978 w 4590"/>
                <a:gd name="T5" fmla="*/ 303 h 1007"/>
                <a:gd name="T6" fmla="*/ 2822 w 4590"/>
                <a:gd name="T7" fmla="*/ 339 h 1007"/>
                <a:gd name="T8" fmla="*/ 2545 w 4590"/>
                <a:gd name="T9" fmla="*/ 405 h 1007"/>
                <a:gd name="T10" fmla="*/ 1379 w 4590"/>
                <a:gd name="T11" fmla="*/ 549 h 1007"/>
                <a:gd name="T12" fmla="*/ 619 w 4590"/>
                <a:gd name="T13" fmla="*/ 274 h 1007"/>
                <a:gd name="T14" fmla="*/ 350 w 4590"/>
                <a:gd name="T15" fmla="*/ 150 h 1007"/>
                <a:gd name="T16" fmla="*/ 0 w 4590"/>
                <a:gd name="T17" fmla="*/ 0 h 1007"/>
                <a:gd name="T18" fmla="*/ 0 w 4590"/>
                <a:gd name="T19" fmla="*/ 5 h 1007"/>
                <a:gd name="T20" fmla="*/ 348 w 4590"/>
                <a:gd name="T21" fmla="*/ 154 h 1007"/>
                <a:gd name="T22" fmla="*/ 617 w 4590"/>
                <a:gd name="T23" fmla="*/ 278 h 1007"/>
                <a:gd name="T24" fmla="*/ 1379 w 4590"/>
                <a:gd name="T25" fmla="*/ 554 h 1007"/>
                <a:gd name="T26" fmla="*/ 2546 w 4590"/>
                <a:gd name="T27" fmla="*/ 410 h 1007"/>
                <a:gd name="T28" fmla="*/ 2823 w 4590"/>
                <a:gd name="T29" fmla="*/ 344 h 1007"/>
                <a:gd name="T30" fmla="*/ 2979 w 4590"/>
                <a:gd name="T31" fmla="*/ 307 h 1007"/>
                <a:gd name="T32" fmla="*/ 4112 w 4590"/>
                <a:gd name="T33" fmla="*/ 259 h 1007"/>
                <a:gd name="T34" fmla="*/ 4585 w 4590"/>
                <a:gd name="T35" fmla="*/ 1007 h 1007"/>
                <a:gd name="T36" fmla="*/ 4590 w 4590"/>
                <a:gd name="T37" fmla="*/ 1006 h 1007"/>
                <a:gd name="T38" fmla="*/ 4455 w 4590"/>
                <a:gd name="T39" fmla="*/ 61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90" h="1007">
                  <a:moveTo>
                    <a:pt x="4455" y="619"/>
                  </a:moveTo>
                  <a:cubicBezTo>
                    <a:pt x="4367" y="436"/>
                    <a:pt x="4255" y="317"/>
                    <a:pt x="4114" y="255"/>
                  </a:cubicBezTo>
                  <a:cubicBezTo>
                    <a:pt x="3785" y="110"/>
                    <a:pt x="3337" y="217"/>
                    <a:pt x="2978" y="303"/>
                  </a:cubicBezTo>
                  <a:cubicBezTo>
                    <a:pt x="2923" y="316"/>
                    <a:pt x="2872" y="328"/>
                    <a:pt x="2822" y="339"/>
                  </a:cubicBezTo>
                  <a:cubicBezTo>
                    <a:pt x="2731" y="359"/>
                    <a:pt x="2641" y="381"/>
                    <a:pt x="2545" y="405"/>
                  </a:cubicBezTo>
                  <a:cubicBezTo>
                    <a:pt x="2160" y="500"/>
                    <a:pt x="1761" y="598"/>
                    <a:pt x="1379" y="549"/>
                  </a:cubicBezTo>
                  <a:cubicBezTo>
                    <a:pt x="1124" y="517"/>
                    <a:pt x="867" y="393"/>
                    <a:pt x="619" y="274"/>
                  </a:cubicBezTo>
                  <a:cubicBezTo>
                    <a:pt x="525" y="229"/>
                    <a:pt x="437" y="187"/>
                    <a:pt x="350" y="1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48" y="154"/>
                    <a:pt x="348" y="154"/>
                    <a:pt x="348" y="154"/>
                  </a:cubicBezTo>
                  <a:cubicBezTo>
                    <a:pt x="435" y="191"/>
                    <a:pt x="523" y="234"/>
                    <a:pt x="617" y="278"/>
                  </a:cubicBezTo>
                  <a:cubicBezTo>
                    <a:pt x="865" y="398"/>
                    <a:pt x="1123" y="521"/>
                    <a:pt x="1379" y="554"/>
                  </a:cubicBezTo>
                  <a:cubicBezTo>
                    <a:pt x="1762" y="603"/>
                    <a:pt x="2160" y="505"/>
                    <a:pt x="2546" y="410"/>
                  </a:cubicBezTo>
                  <a:cubicBezTo>
                    <a:pt x="2642" y="386"/>
                    <a:pt x="2732" y="364"/>
                    <a:pt x="2823" y="344"/>
                  </a:cubicBezTo>
                  <a:cubicBezTo>
                    <a:pt x="2873" y="333"/>
                    <a:pt x="2924" y="320"/>
                    <a:pt x="2979" y="307"/>
                  </a:cubicBezTo>
                  <a:cubicBezTo>
                    <a:pt x="3338" y="222"/>
                    <a:pt x="3784" y="115"/>
                    <a:pt x="4112" y="259"/>
                  </a:cubicBezTo>
                  <a:cubicBezTo>
                    <a:pt x="4394" y="383"/>
                    <a:pt x="4506" y="711"/>
                    <a:pt x="4585" y="1007"/>
                  </a:cubicBezTo>
                  <a:cubicBezTo>
                    <a:pt x="4590" y="1006"/>
                    <a:pt x="4590" y="1006"/>
                    <a:pt x="4590" y="1006"/>
                  </a:cubicBezTo>
                  <a:cubicBezTo>
                    <a:pt x="4555" y="878"/>
                    <a:pt x="4514" y="742"/>
                    <a:pt x="4455" y="619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8"/>
            <p:cNvSpPr>
              <a:spLocks/>
            </p:cNvSpPr>
            <p:nvPr userDrawn="1"/>
          </p:nvSpPr>
          <p:spPr bwMode="auto">
            <a:xfrm>
              <a:off x="-792" y="3232506"/>
              <a:ext cx="7101570" cy="1717269"/>
            </a:xfrm>
            <a:custGeom>
              <a:avLst/>
              <a:gdLst>
                <a:gd name="T0" fmla="*/ 4653 w 4657"/>
                <a:gd name="T1" fmla="*/ 1112 h 1126"/>
                <a:gd name="T2" fmla="*/ 4486 w 4657"/>
                <a:gd name="T3" fmla="*/ 618 h 1126"/>
                <a:gd name="T4" fmla="*/ 4144 w 4657"/>
                <a:gd name="T5" fmla="*/ 253 h 1126"/>
                <a:gd name="T6" fmla="*/ 3013 w 4657"/>
                <a:gd name="T7" fmla="*/ 309 h 1126"/>
                <a:gd name="T8" fmla="*/ 2860 w 4657"/>
                <a:gd name="T9" fmla="*/ 347 h 1126"/>
                <a:gd name="T10" fmla="*/ 2586 w 4657"/>
                <a:gd name="T11" fmla="*/ 415 h 1126"/>
                <a:gd name="T12" fmla="*/ 1427 w 4657"/>
                <a:gd name="T13" fmla="*/ 568 h 1126"/>
                <a:gd name="T14" fmla="*/ 665 w 4657"/>
                <a:gd name="T15" fmla="*/ 294 h 1126"/>
                <a:gd name="T16" fmla="*/ 397 w 4657"/>
                <a:gd name="T17" fmla="*/ 170 h 1126"/>
                <a:gd name="T18" fmla="*/ 0 w 4657"/>
                <a:gd name="T19" fmla="*/ 0 h 1126"/>
                <a:gd name="T20" fmla="*/ 0 w 4657"/>
                <a:gd name="T21" fmla="*/ 5 h 1126"/>
                <a:gd name="T22" fmla="*/ 395 w 4657"/>
                <a:gd name="T23" fmla="*/ 174 h 1126"/>
                <a:gd name="T24" fmla="*/ 663 w 4657"/>
                <a:gd name="T25" fmla="*/ 298 h 1126"/>
                <a:gd name="T26" fmla="*/ 1426 w 4657"/>
                <a:gd name="T27" fmla="*/ 573 h 1126"/>
                <a:gd name="T28" fmla="*/ 2587 w 4657"/>
                <a:gd name="T29" fmla="*/ 420 h 1126"/>
                <a:gd name="T30" fmla="*/ 2861 w 4657"/>
                <a:gd name="T31" fmla="*/ 352 h 1126"/>
                <a:gd name="T32" fmla="*/ 3014 w 4657"/>
                <a:gd name="T33" fmla="*/ 314 h 1126"/>
                <a:gd name="T34" fmla="*/ 4142 w 4657"/>
                <a:gd name="T35" fmla="*/ 258 h 1126"/>
                <a:gd name="T36" fmla="*/ 4648 w 4657"/>
                <a:gd name="T37" fmla="*/ 1114 h 1126"/>
                <a:gd name="T38" fmla="*/ 4652 w 4657"/>
                <a:gd name="T39" fmla="*/ 1126 h 1126"/>
                <a:gd name="T40" fmla="*/ 4657 w 4657"/>
                <a:gd name="T41" fmla="*/ 1125 h 1126"/>
                <a:gd name="T42" fmla="*/ 4653 w 4657"/>
                <a:gd name="T43" fmla="*/ 1112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57" h="1126">
                  <a:moveTo>
                    <a:pt x="4653" y="1112"/>
                  </a:moveTo>
                  <a:cubicBezTo>
                    <a:pt x="4611" y="955"/>
                    <a:pt x="4564" y="777"/>
                    <a:pt x="4486" y="618"/>
                  </a:cubicBezTo>
                  <a:cubicBezTo>
                    <a:pt x="4397" y="435"/>
                    <a:pt x="4285" y="315"/>
                    <a:pt x="4144" y="253"/>
                  </a:cubicBezTo>
                  <a:cubicBezTo>
                    <a:pt x="3817" y="109"/>
                    <a:pt x="3371" y="220"/>
                    <a:pt x="3013" y="309"/>
                  </a:cubicBezTo>
                  <a:cubicBezTo>
                    <a:pt x="2959" y="323"/>
                    <a:pt x="2908" y="335"/>
                    <a:pt x="2860" y="347"/>
                  </a:cubicBezTo>
                  <a:cubicBezTo>
                    <a:pt x="2770" y="368"/>
                    <a:pt x="2681" y="391"/>
                    <a:pt x="2586" y="415"/>
                  </a:cubicBezTo>
                  <a:cubicBezTo>
                    <a:pt x="2203" y="513"/>
                    <a:pt x="1808" y="614"/>
                    <a:pt x="1427" y="568"/>
                  </a:cubicBezTo>
                  <a:cubicBezTo>
                    <a:pt x="1172" y="537"/>
                    <a:pt x="914" y="413"/>
                    <a:pt x="665" y="294"/>
                  </a:cubicBezTo>
                  <a:cubicBezTo>
                    <a:pt x="572" y="249"/>
                    <a:pt x="484" y="207"/>
                    <a:pt x="397" y="1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95" y="174"/>
                    <a:pt x="395" y="174"/>
                    <a:pt x="395" y="174"/>
                  </a:cubicBezTo>
                  <a:cubicBezTo>
                    <a:pt x="482" y="211"/>
                    <a:pt x="570" y="254"/>
                    <a:pt x="663" y="298"/>
                  </a:cubicBezTo>
                  <a:cubicBezTo>
                    <a:pt x="912" y="418"/>
                    <a:pt x="1170" y="542"/>
                    <a:pt x="1426" y="573"/>
                  </a:cubicBezTo>
                  <a:cubicBezTo>
                    <a:pt x="1808" y="620"/>
                    <a:pt x="2204" y="518"/>
                    <a:pt x="2587" y="420"/>
                  </a:cubicBezTo>
                  <a:cubicBezTo>
                    <a:pt x="2682" y="395"/>
                    <a:pt x="2771" y="372"/>
                    <a:pt x="2861" y="352"/>
                  </a:cubicBezTo>
                  <a:cubicBezTo>
                    <a:pt x="2909" y="340"/>
                    <a:pt x="2960" y="328"/>
                    <a:pt x="3014" y="314"/>
                  </a:cubicBezTo>
                  <a:cubicBezTo>
                    <a:pt x="3372" y="225"/>
                    <a:pt x="3817" y="115"/>
                    <a:pt x="4142" y="258"/>
                  </a:cubicBezTo>
                  <a:cubicBezTo>
                    <a:pt x="4457" y="396"/>
                    <a:pt x="4567" y="811"/>
                    <a:pt x="4648" y="1114"/>
                  </a:cubicBezTo>
                  <a:cubicBezTo>
                    <a:pt x="4649" y="1118"/>
                    <a:pt x="4650" y="1122"/>
                    <a:pt x="4652" y="1126"/>
                  </a:cubicBezTo>
                  <a:cubicBezTo>
                    <a:pt x="4657" y="1125"/>
                    <a:pt x="4657" y="1125"/>
                    <a:pt x="4657" y="1125"/>
                  </a:cubicBezTo>
                  <a:cubicBezTo>
                    <a:pt x="4655" y="1121"/>
                    <a:pt x="4654" y="1117"/>
                    <a:pt x="4653" y="1112"/>
                  </a:cubicBezTo>
                  <a:close/>
                </a:path>
              </a:pathLst>
            </a:custGeom>
            <a:solidFill>
              <a:srgbClr val="CF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9"/>
            <p:cNvSpPr>
              <a:spLocks/>
            </p:cNvSpPr>
            <p:nvPr userDrawn="1"/>
          </p:nvSpPr>
          <p:spPr bwMode="auto">
            <a:xfrm>
              <a:off x="-792" y="3032077"/>
              <a:ext cx="7194569" cy="1901662"/>
            </a:xfrm>
            <a:custGeom>
              <a:avLst/>
              <a:gdLst>
                <a:gd name="T0" fmla="*/ 4699 w 4718"/>
                <a:gd name="T1" fmla="*/ 1179 h 1246"/>
                <a:gd name="T2" fmla="*/ 4683 w 4718"/>
                <a:gd name="T3" fmla="*/ 1122 h 1246"/>
                <a:gd name="T4" fmla="*/ 4509 w 4718"/>
                <a:gd name="T5" fmla="*/ 628 h 1246"/>
                <a:gd name="T6" fmla="*/ 4163 w 4718"/>
                <a:gd name="T7" fmla="*/ 263 h 1246"/>
                <a:gd name="T8" fmla="*/ 3038 w 4718"/>
                <a:gd name="T9" fmla="*/ 324 h 1246"/>
                <a:gd name="T10" fmla="*/ 2891 w 4718"/>
                <a:gd name="T11" fmla="*/ 361 h 1246"/>
                <a:gd name="T12" fmla="*/ 2622 w 4718"/>
                <a:gd name="T13" fmla="*/ 430 h 1246"/>
                <a:gd name="T14" fmla="*/ 1474 w 4718"/>
                <a:gd name="T15" fmla="*/ 588 h 1246"/>
                <a:gd name="T16" fmla="*/ 712 w 4718"/>
                <a:gd name="T17" fmla="*/ 314 h 1246"/>
                <a:gd name="T18" fmla="*/ 445 w 4718"/>
                <a:gd name="T19" fmla="*/ 190 h 1246"/>
                <a:gd name="T20" fmla="*/ 0 w 4718"/>
                <a:gd name="T21" fmla="*/ 0 h 1246"/>
                <a:gd name="T22" fmla="*/ 0 w 4718"/>
                <a:gd name="T23" fmla="*/ 5 h 1246"/>
                <a:gd name="T24" fmla="*/ 443 w 4718"/>
                <a:gd name="T25" fmla="*/ 195 h 1246"/>
                <a:gd name="T26" fmla="*/ 710 w 4718"/>
                <a:gd name="T27" fmla="*/ 319 h 1246"/>
                <a:gd name="T28" fmla="*/ 1473 w 4718"/>
                <a:gd name="T29" fmla="*/ 593 h 1246"/>
                <a:gd name="T30" fmla="*/ 2623 w 4718"/>
                <a:gd name="T31" fmla="*/ 435 h 1246"/>
                <a:gd name="T32" fmla="*/ 2892 w 4718"/>
                <a:gd name="T33" fmla="*/ 366 h 1246"/>
                <a:gd name="T34" fmla="*/ 3039 w 4718"/>
                <a:gd name="T35" fmla="*/ 329 h 1246"/>
                <a:gd name="T36" fmla="*/ 4161 w 4718"/>
                <a:gd name="T37" fmla="*/ 267 h 1246"/>
                <a:gd name="T38" fmla="*/ 4678 w 4718"/>
                <a:gd name="T39" fmla="*/ 1124 h 1246"/>
                <a:gd name="T40" fmla="*/ 4694 w 4718"/>
                <a:gd name="T41" fmla="*/ 1181 h 1246"/>
                <a:gd name="T42" fmla="*/ 4712 w 4718"/>
                <a:gd name="T43" fmla="*/ 1246 h 1246"/>
                <a:gd name="T44" fmla="*/ 4718 w 4718"/>
                <a:gd name="T45" fmla="*/ 1245 h 1246"/>
                <a:gd name="T46" fmla="*/ 4699 w 4718"/>
                <a:gd name="T47" fmla="*/ 1179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18" h="1246">
                  <a:moveTo>
                    <a:pt x="4699" y="1179"/>
                  </a:moveTo>
                  <a:cubicBezTo>
                    <a:pt x="4694" y="1161"/>
                    <a:pt x="4689" y="1142"/>
                    <a:pt x="4683" y="1122"/>
                  </a:cubicBezTo>
                  <a:cubicBezTo>
                    <a:pt x="4639" y="965"/>
                    <a:pt x="4588" y="786"/>
                    <a:pt x="4509" y="628"/>
                  </a:cubicBezTo>
                  <a:cubicBezTo>
                    <a:pt x="4417" y="444"/>
                    <a:pt x="4304" y="324"/>
                    <a:pt x="4163" y="263"/>
                  </a:cubicBezTo>
                  <a:cubicBezTo>
                    <a:pt x="3837" y="119"/>
                    <a:pt x="3394" y="232"/>
                    <a:pt x="3038" y="324"/>
                  </a:cubicBezTo>
                  <a:cubicBezTo>
                    <a:pt x="2986" y="337"/>
                    <a:pt x="2937" y="349"/>
                    <a:pt x="2891" y="361"/>
                  </a:cubicBezTo>
                  <a:cubicBezTo>
                    <a:pt x="2803" y="382"/>
                    <a:pt x="2715" y="405"/>
                    <a:pt x="2622" y="430"/>
                  </a:cubicBezTo>
                  <a:cubicBezTo>
                    <a:pt x="2243" y="530"/>
                    <a:pt x="1851" y="633"/>
                    <a:pt x="1474" y="588"/>
                  </a:cubicBezTo>
                  <a:cubicBezTo>
                    <a:pt x="1219" y="558"/>
                    <a:pt x="961" y="434"/>
                    <a:pt x="712" y="314"/>
                  </a:cubicBezTo>
                  <a:cubicBezTo>
                    <a:pt x="619" y="269"/>
                    <a:pt x="532" y="227"/>
                    <a:pt x="445" y="1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43" y="195"/>
                    <a:pt x="443" y="195"/>
                    <a:pt x="443" y="195"/>
                  </a:cubicBezTo>
                  <a:cubicBezTo>
                    <a:pt x="530" y="232"/>
                    <a:pt x="617" y="274"/>
                    <a:pt x="710" y="319"/>
                  </a:cubicBezTo>
                  <a:cubicBezTo>
                    <a:pt x="960" y="439"/>
                    <a:pt x="1217" y="563"/>
                    <a:pt x="1473" y="593"/>
                  </a:cubicBezTo>
                  <a:cubicBezTo>
                    <a:pt x="1852" y="639"/>
                    <a:pt x="2244" y="535"/>
                    <a:pt x="2623" y="435"/>
                  </a:cubicBezTo>
                  <a:cubicBezTo>
                    <a:pt x="2716" y="410"/>
                    <a:pt x="2804" y="387"/>
                    <a:pt x="2892" y="366"/>
                  </a:cubicBezTo>
                  <a:cubicBezTo>
                    <a:pt x="2939" y="354"/>
                    <a:pt x="2988" y="342"/>
                    <a:pt x="3039" y="329"/>
                  </a:cubicBezTo>
                  <a:cubicBezTo>
                    <a:pt x="3394" y="238"/>
                    <a:pt x="3837" y="125"/>
                    <a:pt x="4161" y="267"/>
                  </a:cubicBezTo>
                  <a:cubicBezTo>
                    <a:pt x="4476" y="406"/>
                    <a:pt x="4588" y="804"/>
                    <a:pt x="4678" y="1124"/>
                  </a:cubicBezTo>
                  <a:cubicBezTo>
                    <a:pt x="4684" y="1143"/>
                    <a:pt x="4689" y="1162"/>
                    <a:pt x="4694" y="1181"/>
                  </a:cubicBezTo>
                  <a:cubicBezTo>
                    <a:pt x="4700" y="1202"/>
                    <a:pt x="4706" y="1224"/>
                    <a:pt x="4712" y="1246"/>
                  </a:cubicBezTo>
                  <a:cubicBezTo>
                    <a:pt x="4718" y="1245"/>
                    <a:pt x="4718" y="1245"/>
                    <a:pt x="4718" y="1245"/>
                  </a:cubicBezTo>
                  <a:cubicBezTo>
                    <a:pt x="4711" y="1223"/>
                    <a:pt x="4705" y="1201"/>
                    <a:pt x="4699" y="1179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0"/>
            <p:cNvSpPr>
              <a:spLocks/>
            </p:cNvSpPr>
            <p:nvPr userDrawn="1"/>
          </p:nvSpPr>
          <p:spPr bwMode="auto">
            <a:xfrm>
              <a:off x="-792" y="2831650"/>
              <a:ext cx="7281154" cy="2086056"/>
            </a:xfrm>
            <a:custGeom>
              <a:avLst/>
              <a:gdLst>
                <a:gd name="T0" fmla="*/ 4769 w 4775"/>
                <a:gd name="T1" fmla="*/ 1346 h 1367"/>
                <a:gd name="T2" fmla="*/ 4726 w 4775"/>
                <a:gd name="T3" fmla="*/ 1198 h 1367"/>
                <a:gd name="T4" fmla="*/ 4708 w 4775"/>
                <a:gd name="T5" fmla="*/ 1139 h 1367"/>
                <a:gd name="T6" fmla="*/ 4173 w 4775"/>
                <a:gd name="T7" fmla="*/ 281 h 1367"/>
                <a:gd name="T8" fmla="*/ 3055 w 4775"/>
                <a:gd name="T9" fmla="*/ 344 h 1367"/>
                <a:gd name="T10" fmla="*/ 2916 w 4775"/>
                <a:gd name="T11" fmla="*/ 379 h 1367"/>
                <a:gd name="T12" fmla="*/ 2654 w 4775"/>
                <a:gd name="T13" fmla="*/ 448 h 1367"/>
                <a:gd name="T14" fmla="*/ 1520 w 4775"/>
                <a:gd name="T15" fmla="*/ 609 h 1367"/>
                <a:gd name="T16" fmla="*/ 761 w 4775"/>
                <a:gd name="T17" fmla="*/ 334 h 1367"/>
                <a:gd name="T18" fmla="*/ 492 w 4775"/>
                <a:gd name="T19" fmla="*/ 210 h 1367"/>
                <a:gd name="T20" fmla="*/ 0 w 4775"/>
                <a:gd name="T21" fmla="*/ 0 h 1367"/>
                <a:gd name="T22" fmla="*/ 0 w 4775"/>
                <a:gd name="T23" fmla="*/ 6 h 1367"/>
                <a:gd name="T24" fmla="*/ 490 w 4775"/>
                <a:gd name="T25" fmla="*/ 215 h 1367"/>
                <a:gd name="T26" fmla="*/ 758 w 4775"/>
                <a:gd name="T27" fmla="*/ 339 h 1367"/>
                <a:gd name="T28" fmla="*/ 1519 w 4775"/>
                <a:gd name="T29" fmla="*/ 614 h 1367"/>
                <a:gd name="T30" fmla="*/ 2655 w 4775"/>
                <a:gd name="T31" fmla="*/ 454 h 1367"/>
                <a:gd name="T32" fmla="*/ 2918 w 4775"/>
                <a:gd name="T33" fmla="*/ 385 h 1367"/>
                <a:gd name="T34" fmla="*/ 3057 w 4775"/>
                <a:gd name="T35" fmla="*/ 349 h 1367"/>
                <a:gd name="T36" fmla="*/ 4171 w 4775"/>
                <a:gd name="T37" fmla="*/ 286 h 1367"/>
                <a:gd name="T38" fmla="*/ 4703 w 4775"/>
                <a:gd name="T39" fmla="*/ 1141 h 1367"/>
                <a:gd name="T40" fmla="*/ 4721 w 4775"/>
                <a:gd name="T41" fmla="*/ 1200 h 1367"/>
                <a:gd name="T42" fmla="*/ 4764 w 4775"/>
                <a:gd name="T43" fmla="*/ 1348 h 1367"/>
                <a:gd name="T44" fmla="*/ 4770 w 4775"/>
                <a:gd name="T45" fmla="*/ 1367 h 1367"/>
                <a:gd name="T46" fmla="*/ 4775 w 4775"/>
                <a:gd name="T47" fmla="*/ 1366 h 1367"/>
                <a:gd name="T48" fmla="*/ 4769 w 4775"/>
                <a:gd name="T49" fmla="*/ 1346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75" h="1367">
                  <a:moveTo>
                    <a:pt x="4769" y="1346"/>
                  </a:moveTo>
                  <a:cubicBezTo>
                    <a:pt x="4755" y="1295"/>
                    <a:pt x="4741" y="1246"/>
                    <a:pt x="4726" y="1198"/>
                  </a:cubicBezTo>
                  <a:cubicBezTo>
                    <a:pt x="4720" y="1179"/>
                    <a:pt x="4714" y="1160"/>
                    <a:pt x="4708" y="1139"/>
                  </a:cubicBezTo>
                  <a:cubicBezTo>
                    <a:pt x="4612" y="819"/>
                    <a:pt x="4491" y="420"/>
                    <a:pt x="4173" y="281"/>
                  </a:cubicBezTo>
                  <a:cubicBezTo>
                    <a:pt x="3847" y="138"/>
                    <a:pt x="3408" y="252"/>
                    <a:pt x="3055" y="344"/>
                  </a:cubicBezTo>
                  <a:cubicBezTo>
                    <a:pt x="3007" y="356"/>
                    <a:pt x="2961" y="368"/>
                    <a:pt x="2916" y="379"/>
                  </a:cubicBezTo>
                  <a:cubicBezTo>
                    <a:pt x="2830" y="401"/>
                    <a:pt x="2744" y="424"/>
                    <a:pt x="2654" y="448"/>
                  </a:cubicBezTo>
                  <a:cubicBezTo>
                    <a:pt x="2280" y="550"/>
                    <a:pt x="1893" y="654"/>
                    <a:pt x="1520" y="609"/>
                  </a:cubicBezTo>
                  <a:cubicBezTo>
                    <a:pt x="1266" y="578"/>
                    <a:pt x="1009" y="454"/>
                    <a:pt x="761" y="334"/>
                  </a:cubicBezTo>
                  <a:cubicBezTo>
                    <a:pt x="667" y="290"/>
                    <a:pt x="579" y="247"/>
                    <a:pt x="492" y="2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90" y="215"/>
                    <a:pt x="490" y="215"/>
                    <a:pt x="490" y="215"/>
                  </a:cubicBezTo>
                  <a:cubicBezTo>
                    <a:pt x="577" y="252"/>
                    <a:pt x="665" y="294"/>
                    <a:pt x="758" y="339"/>
                  </a:cubicBezTo>
                  <a:cubicBezTo>
                    <a:pt x="1007" y="459"/>
                    <a:pt x="1264" y="583"/>
                    <a:pt x="1519" y="614"/>
                  </a:cubicBezTo>
                  <a:cubicBezTo>
                    <a:pt x="1893" y="660"/>
                    <a:pt x="2281" y="555"/>
                    <a:pt x="2655" y="454"/>
                  </a:cubicBezTo>
                  <a:cubicBezTo>
                    <a:pt x="2746" y="429"/>
                    <a:pt x="2832" y="406"/>
                    <a:pt x="2918" y="385"/>
                  </a:cubicBezTo>
                  <a:cubicBezTo>
                    <a:pt x="2962" y="374"/>
                    <a:pt x="3008" y="362"/>
                    <a:pt x="3057" y="349"/>
                  </a:cubicBezTo>
                  <a:cubicBezTo>
                    <a:pt x="3408" y="257"/>
                    <a:pt x="3846" y="143"/>
                    <a:pt x="4171" y="286"/>
                  </a:cubicBezTo>
                  <a:cubicBezTo>
                    <a:pt x="4487" y="424"/>
                    <a:pt x="4607" y="822"/>
                    <a:pt x="4703" y="1141"/>
                  </a:cubicBezTo>
                  <a:cubicBezTo>
                    <a:pt x="4709" y="1161"/>
                    <a:pt x="4715" y="1181"/>
                    <a:pt x="4721" y="1200"/>
                  </a:cubicBezTo>
                  <a:cubicBezTo>
                    <a:pt x="4735" y="1248"/>
                    <a:pt x="4749" y="1296"/>
                    <a:pt x="4764" y="1348"/>
                  </a:cubicBezTo>
                  <a:cubicBezTo>
                    <a:pt x="4766" y="1354"/>
                    <a:pt x="4768" y="1360"/>
                    <a:pt x="4770" y="1367"/>
                  </a:cubicBezTo>
                  <a:cubicBezTo>
                    <a:pt x="4775" y="1366"/>
                    <a:pt x="4775" y="1366"/>
                    <a:pt x="4775" y="1366"/>
                  </a:cubicBezTo>
                  <a:cubicBezTo>
                    <a:pt x="4773" y="1359"/>
                    <a:pt x="4771" y="1353"/>
                    <a:pt x="4769" y="1346"/>
                  </a:cubicBez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1"/>
            <p:cNvSpPr>
              <a:spLocks/>
            </p:cNvSpPr>
            <p:nvPr userDrawn="1"/>
          </p:nvSpPr>
          <p:spPr bwMode="auto">
            <a:xfrm>
              <a:off x="-792" y="2632825"/>
              <a:ext cx="7369342" cy="2270450"/>
            </a:xfrm>
            <a:custGeom>
              <a:avLst/>
              <a:gdLst>
                <a:gd name="T0" fmla="*/ 4796 w 4833"/>
                <a:gd name="T1" fmla="*/ 1369 h 1488"/>
                <a:gd name="T2" fmla="*/ 4749 w 4833"/>
                <a:gd name="T3" fmla="*/ 1221 h 1488"/>
                <a:gd name="T4" fmla="*/ 4730 w 4833"/>
                <a:gd name="T5" fmla="*/ 1162 h 1488"/>
                <a:gd name="T6" fmla="*/ 4175 w 4833"/>
                <a:gd name="T7" fmla="*/ 306 h 1488"/>
                <a:gd name="T8" fmla="*/ 3066 w 4833"/>
                <a:gd name="T9" fmla="*/ 369 h 1488"/>
                <a:gd name="T10" fmla="*/ 2938 w 4833"/>
                <a:gd name="T11" fmla="*/ 402 h 1488"/>
                <a:gd name="T12" fmla="*/ 2682 w 4833"/>
                <a:gd name="T13" fmla="*/ 471 h 1488"/>
                <a:gd name="T14" fmla="*/ 1565 w 4833"/>
                <a:gd name="T15" fmla="*/ 630 h 1488"/>
                <a:gd name="T16" fmla="*/ 810 w 4833"/>
                <a:gd name="T17" fmla="*/ 355 h 1488"/>
                <a:gd name="T18" fmla="*/ 540 w 4833"/>
                <a:gd name="T19" fmla="*/ 230 h 1488"/>
                <a:gd name="T20" fmla="*/ 0 w 4833"/>
                <a:gd name="T21" fmla="*/ 0 h 1488"/>
                <a:gd name="T22" fmla="*/ 0 w 4833"/>
                <a:gd name="T23" fmla="*/ 6 h 1488"/>
                <a:gd name="T24" fmla="*/ 537 w 4833"/>
                <a:gd name="T25" fmla="*/ 235 h 1488"/>
                <a:gd name="T26" fmla="*/ 807 w 4833"/>
                <a:gd name="T27" fmla="*/ 360 h 1488"/>
                <a:gd name="T28" fmla="*/ 1564 w 4833"/>
                <a:gd name="T29" fmla="*/ 636 h 1488"/>
                <a:gd name="T30" fmla="*/ 2683 w 4833"/>
                <a:gd name="T31" fmla="*/ 476 h 1488"/>
                <a:gd name="T32" fmla="*/ 2939 w 4833"/>
                <a:gd name="T33" fmla="*/ 408 h 1488"/>
                <a:gd name="T34" fmla="*/ 3067 w 4833"/>
                <a:gd name="T35" fmla="*/ 374 h 1488"/>
                <a:gd name="T36" fmla="*/ 4173 w 4833"/>
                <a:gd name="T37" fmla="*/ 311 h 1488"/>
                <a:gd name="T38" fmla="*/ 4724 w 4833"/>
                <a:gd name="T39" fmla="*/ 1164 h 1488"/>
                <a:gd name="T40" fmla="*/ 4743 w 4833"/>
                <a:gd name="T41" fmla="*/ 1223 h 1488"/>
                <a:gd name="T42" fmla="*/ 4790 w 4833"/>
                <a:gd name="T43" fmla="*/ 1371 h 1488"/>
                <a:gd name="T44" fmla="*/ 4827 w 4833"/>
                <a:gd name="T45" fmla="*/ 1488 h 1488"/>
                <a:gd name="T46" fmla="*/ 4833 w 4833"/>
                <a:gd name="T47" fmla="*/ 1487 h 1488"/>
                <a:gd name="T48" fmla="*/ 4796 w 4833"/>
                <a:gd name="T49" fmla="*/ 1369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33" h="1488">
                  <a:moveTo>
                    <a:pt x="4796" y="1369"/>
                  </a:moveTo>
                  <a:cubicBezTo>
                    <a:pt x="4780" y="1317"/>
                    <a:pt x="4764" y="1269"/>
                    <a:pt x="4749" y="1221"/>
                  </a:cubicBezTo>
                  <a:cubicBezTo>
                    <a:pt x="4742" y="1202"/>
                    <a:pt x="4736" y="1182"/>
                    <a:pt x="4730" y="1162"/>
                  </a:cubicBezTo>
                  <a:cubicBezTo>
                    <a:pt x="4626" y="843"/>
                    <a:pt x="4496" y="446"/>
                    <a:pt x="4175" y="306"/>
                  </a:cubicBezTo>
                  <a:cubicBezTo>
                    <a:pt x="3848" y="163"/>
                    <a:pt x="3414" y="277"/>
                    <a:pt x="3066" y="369"/>
                  </a:cubicBezTo>
                  <a:cubicBezTo>
                    <a:pt x="3021" y="381"/>
                    <a:pt x="2979" y="392"/>
                    <a:pt x="2938" y="402"/>
                  </a:cubicBezTo>
                  <a:cubicBezTo>
                    <a:pt x="2854" y="423"/>
                    <a:pt x="2770" y="446"/>
                    <a:pt x="2682" y="471"/>
                  </a:cubicBezTo>
                  <a:cubicBezTo>
                    <a:pt x="2313" y="572"/>
                    <a:pt x="1932" y="677"/>
                    <a:pt x="1565" y="630"/>
                  </a:cubicBezTo>
                  <a:cubicBezTo>
                    <a:pt x="1312" y="598"/>
                    <a:pt x="1057" y="475"/>
                    <a:pt x="810" y="355"/>
                  </a:cubicBezTo>
                  <a:cubicBezTo>
                    <a:pt x="716" y="310"/>
                    <a:pt x="627" y="267"/>
                    <a:pt x="540" y="2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37" y="235"/>
                    <a:pt x="537" y="235"/>
                    <a:pt x="537" y="235"/>
                  </a:cubicBezTo>
                  <a:cubicBezTo>
                    <a:pt x="625" y="273"/>
                    <a:pt x="714" y="315"/>
                    <a:pt x="807" y="360"/>
                  </a:cubicBezTo>
                  <a:cubicBezTo>
                    <a:pt x="1055" y="480"/>
                    <a:pt x="1311" y="603"/>
                    <a:pt x="1564" y="636"/>
                  </a:cubicBezTo>
                  <a:cubicBezTo>
                    <a:pt x="1933" y="683"/>
                    <a:pt x="2314" y="578"/>
                    <a:pt x="2683" y="476"/>
                  </a:cubicBezTo>
                  <a:cubicBezTo>
                    <a:pt x="2772" y="452"/>
                    <a:pt x="2855" y="429"/>
                    <a:pt x="2939" y="408"/>
                  </a:cubicBezTo>
                  <a:cubicBezTo>
                    <a:pt x="2980" y="397"/>
                    <a:pt x="3023" y="386"/>
                    <a:pt x="3067" y="374"/>
                  </a:cubicBezTo>
                  <a:cubicBezTo>
                    <a:pt x="3415" y="283"/>
                    <a:pt x="3847" y="169"/>
                    <a:pt x="4173" y="311"/>
                  </a:cubicBezTo>
                  <a:cubicBezTo>
                    <a:pt x="4492" y="450"/>
                    <a:pt x="4621" y="846"/>
                    <a:pt x="4724" y="1164"/>
                  </a:cubicBezTo>
                  <a:cubicBezTo>
                    <a:pt x="4731" y="1184"/>
                    <a:pt x="4737" y="1204"/>
                    <a:pt x="4743" y="1223"/>
                  </a:cubicBezTo>
                  <a:cubicBezTo>
                    <a:pt x="4759" y="1271"/>
                    <a:pt x="4774" y="1319"/>
                    <a:pt x="4790" y="1371"/>
                  </a:cubicBezTo>
                  <a:cubicBezTo>
                    <a:pt x="4802" y="1409"/>
                    <a:pt x="4814" y="1448"/>
                    <a:pt x="4827" y="1488"/>
                  </a:cubicBezTo>
                  <a:cubicBezTo>
                    <a:pt x="4833" y="1487"/>
                    <a:pt x="4833" y="1487"/>
                    <a:pt x="4833" y="1487"/>
                  </a:cubicBezTo>
                  <a:cubicBezTo>
                    <a:pt x="4820" y="1447"/>
                    <a:pt x="4808" y="1408"/>
                    <a:pt x="4796" y="1369"/>
                  </a:cubicBezTo>
                  <a:close/>
                </a:path>
              </a:pathLst>
            </a:custGeom>
            <a:solidFill>
              <a:srgbClr val="CE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2"/>
            <p:cNvSpPr>
              <a:spLocks/>
            </p:cNvSpPr>
            <p:nvPr userDrawn="1"/>
          </p:nvSpPr>
          <p:spPr bwMode="auto">
            <a:xfrm>
              <a:off x="-792" y="2430793"/>
              <a:ext cx="7462341" cy="2454844"/>
            </a:xfrm>
            <a:custGeom>
              <a:avLst/>
              <a:gdLst>
                <a:gd name="T0" fmla="*/ 4819 w 4894"/>
                <a:gd name="T1" fmla="*/ 1395 h 1609"/>
                <a:gd name="T2" fmla="*/ 4768 w 4894"/>
                <a:gd name="T3" fmla="*/ 1248 h 1609"/>
                <a:gd name="T4" fmla="*/ 4749 w 4894"/>
                <a:gd name="T5" fmla="*/ 1191 h 1609"/>
                <a:gd name="T6" fmla="*/ 4172 w 4894"/>
                <a:gd name="T7" fmla="*/ 337 h 1609"/>
                <a:gd name="T8" fmla="*/ 3072 w 4894"/>
                <a:gd name="T9" fmla="*/ 398 h 1609"/>
                <a:gd name="T10" fmla="*/ 2956 w 4894"/>
                <a:gd name="T11" fmla="*/ 429 h 1609"/>
                <a:gd name="T12" fmla="*/ 2707 w 4894"/>
                <a:gd name="T13" fmla="*/ 496 h 1609"/>
                <a:gd name="T14" fmla="*/ 1610 w 4894"/>
                <a:gd name="T15" fmla="*/ 653 h 1609"/>
                <a:gd name="T16" fmla="*/ 860 w 4894"/>
                <a:gd name="T17" fmla="*/ 378 h 1609"/>
                <a:gd name="T18" fmla="*/ 587 w 4894"/>
                <a:gd name="T19" fmla="*/ 251 h 1609"/>
                <a:gd name="T20" fmla="*/ 0 w 4894"/>
                <a:gd name="T21" fmla="*/ 0 h 1609"/>
                <a:gd name="T22" fmla="*/ 0 w 4894"/>
                <a:gd name="T23" fmla="*/ 7 h 1609"/>
                <a:gd name="T24" fmla="*/ 585 w 4894"/>
                <a:gd name="T25" fmla="*/ 256 h 1609"/>
                <a:gd name="T26" fmla="*/ 857 w 4894"/>
                <a:gd name="T27" fmla="*/ 383 h 1609"/>
                <a:gd name="T28" fmla="*/ 1609 w 4894"/>
                <a:gd name="T29" fmla="*/ 658 h 1609"/>
                <a:gd name="T30" fmla="*/ 2709 w 4894"/>
                <a:gd name="T31" fmla="*/ 502 h 1609"/>
                <a:gd name="T32" fmla="*/ 2957 w 4894"/>
                <a:gd name="T33" fmla="*/ 434 h 1609"/>
                <a:gd name="T34" fmla="*/ 3073 w 4894"/>
                <a:gd name="T35" fmla="*/ 404 h 1609"/>
                <a:gd name="T36" fmla="*/ 4169 w 4894"/>
                <a:gd name="T37" fmla="*/ 342 h 1609"/>
                <a:gd name="T38" fmla="*/ 4743 w 4894"/>
                <a:gd name="T39" fmla="*/ 1193 h 1609"/>
                <a:gd name="T40" fmla="*/ 4763 w 4894"/>
                <a:gd name="T41" fmla="*/ 1250 h 1609"/>
                <a:gd name="T42" fmla="*/ 4814 w 4894"/>
                <a:gd name="T43" fmla="*/ 1397 h 1609"/>
                <a:gd name="T44" fmla="*/ 4888 w 4894"/>
                <a:gd name="T45" fmla="*/ 1609 h 1609"/>
                <a:gd name="T46" fmla="*/ 4894 w 4894"/>
                <a:gd name="T47" fmla="*/ 1608 h 1609"/>
                <a:gd name="T48" fmla="*/ 4819 w 4894"/>
                <a:gd name="T49" fmla="*/ 1395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94" h="1609">
                  <a:moveTo>
                    <a:pt x="4819" y="1395"/>
                  </a:moveTo>
                  <a:cubicBezTo>
                    <a:pt x="4802" y="1344"/>
                    <a:pt x="4785" y="1295"/>
                    <a:pt x="4768" y="1248"/>
                  </a:cubicBezTo>
                  <a:cubicBezTo>
                    <a:pt x="4762" y="1229"/>
                    <a:pt x="4755" y="1210"/>
                    <a:pt x="4749" y="1191"/>
                  </a:cubicBezTo>
                  <a:cubicBezTo>
                    <a:pt x="4637" y="874"/>
                    <a:pt x="4497" y="478"/>
                    <a:pt x="4172" y="337"/>
                  </a:cubicBezTo>
                  <a:cubicBezTo>
                    <a:pt x="3843" y="194"/>
                    <a:pt x="3416" y="307"/>
                    <a:pt x="3072" y="398"/>
                  </a:cubicBezTo>
                  <a:cubicBezTo>
                    <a:pt x="3032" y="409"/>
                    <a:pt x="2993" y="419"/>
                    <a:pt x="2956" y="429"/>
                  </a:cubicBezTo>
                  <a:cubicBezTo>
                    <a:pt x="2875" y="449"/>
                    <a:pt x="2793" y="472"/>
                    <a:pt x="2707" y="496"/>
                  </a:cubicBezTo>
                  <a:cubicBezTo>
                    <a:pt x="2345" y="597"/>
                    <a:pt x="1970" y="702"/>
                    <a:pt x="1610" y="653"/>
                  </a:cubicBezTo>
                  <a:cubicBezTo>
                    <a:pt x="1359" y="618"/>
                    <a:pt x="1105" y="496"/>
                    <a:pt x="860" y="378"/>
                  </a:cubicBezTo>
                  <a:cubicBezTo>
                    <a:pt x="765" y="332"/>
                    <a:pt x="675" y="289"/>
                    <a:pt x="587" y="2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85" y="256"/>
                    <a:pt x="585" y="256"/>
                    <a:pt x="585" y="256"/>
                  </a:cubicBezTo>
                  <a:cubicBezTo>
                    <a:pt x="673" y="294"/>
                    <a:pt x="763" y="337"/>
                    <a:pt x="857" y="383"/>
                  </a:cubicBezTo>
                  <a:cubicBezTo>
                    <a:pt x="1103" y="501"/>
                    <a:pt x="1357" y="624"/>
                    <a:pt x="1609" y="658"/>
                  </a:cubicBezTo>
                  <a:cubicBezTo>
                    <a:pt x="1971" y="708"/>
                    <a:pt x="2346" y="603"/>
                    <a:pt x="2709" y="502"/>
                  </a:cubicBezTo>
                  <a:cubicBezTo>
                    <a:pt x="2795" y="478"/>
                    <a:pt x="2876" y="455"/>
                    <a:pt x="2957" y="434"/>
                  </a:cubicBezTo>
                  <a:cubicBezTo>
                    <a:pt x="2995" y="425"/>
                    <a:pt x="3033" y="415"/>
                    <a:pt x="3073" y="404"/>
                  </a:cubicBezTo>
                  <a:cubicBezTo>
                    <a:pt x="3416" y="313"/>
                    <a:pt x="3843" y="200"/>
                    <a:pt x="4169" y="342"/>
                  </a:cubicBezTo>
                  <a:cubicBezTo>
                    <a:pt x="4493" y="482"/>
                    <a:pt x="4632" y="877"/>
                    <a:pt x="4743" y="1193"/>
                  </a:cubicBezTo>
                  <a:cubicBezTo>
                    <a:pt x="4750" y="1212"/>
                    <a:pt x="4757" y="1231"/>
                    <a:pt x="4763" y="1250"/>
                  </a:cubicBezTo>
                  <a:cubicBezTo>
                    <a:pt x="4780" y="1297"/>
                    <a:pt x="4796" y="1346"/>
                    <a:pt x="4814" y="1397"/>
                  </a:cubicBezTo>
                  <a:cubicBezTo>
                    <a:pt x="4837" y="1466"/>
                    <a:pt x="4861" y="1538"/>
                    <a:pt x="4888" y="1609"/>
                  </a:cubicBezTo>
                  <a:cubicBezTo>
                    <a:pt x="4894" y="1608"/>
                    <a:pt x="4894" y="1608"/>
                    <a:pt x="4894" y="1608"/>
                  </a:cubicBezTo>
                  <a:cubicBezTo>
                    <a:pt x="4867" y="1537"/>
                    <a:pt x="4843" y="1465"/>
                    <a:pt x="4819" y="1395"/>
                  </a:cubicBezTo>
                  <a:close/>
                </a:path>
              </a:pathLst>
            </a:custGeom>
            <a:solidFill>
              <a:srgbClr val="CD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3"/>
            <p:cNvSpPr>
              <a:spLocks/>
            </p:cNvSpPr>
            <p:nvPr userDrawn="1"/>
          </p:nvSpPr>
          <p:spPr bwMode="auto">
            <a:xfrm>
              <a:off x="-792" y="2230365"/>
              <a:ext cx="7563356" cy="2637635"/>
            </a:xfrm>
            <a:custGeom>
              <a:avLst/>
              <a:gdLst>
                <a:gd name="T0" fmla="*/ 4841 w 4960"/>
                <a:gd name="T1" fmla="*/ 1422 h 1728"/>
                <a:gd name="T2" fmla="*/ 4786 w 4960"/>
                <a:gd name="T3" fmla="*/ 1275 h 1728"/>
                <a:gd name="T4" fmla="*/ 4766 w 4960"/>
                <a:gd name="T5" fmla="*/ 1222 h 1728"/>
                <a:gd name="T6" fmla="*/ 4165 w 4960"/>
                <a:gd name="T7" fmla="*/ 370 h 1728"/>
                <a:gd name="T8" fmla="*/ 3074 w 4960"/>
                <a:gd name="T9" fmla="*/ 429 h 1728"/>
                <a:gd name="T10" fmla="*/ 2972 w 4960"/>
                <a:gd name="T11" fmla="*/ 456 h 1728"/>
                <a:gd name="T12" fmla="*/ 2731 w 4960"/>
                <a:gd name="T13" fmla="*/ 522 h 1728"/>
                <a:gd name="T14" fmla="*/ 1654 w 4960"/>
                <a:gd name="T15" fmla="*/ 675 h 1728"/>
                <a:gd name="T16" fmla="*/ 910 w 4960"/>
                <a:gd name="T17" fmla="*/ 399 h 1728"/>
                <a:gd name="T18" fmla="*/ 634 w 4960"/>
                <a:gd name="T19" fmla="*/ 271 h 1728"/>
                <a:gd name="T20" fmla="*/ 0 w 4960"/>
                <a:gd name="T21" fmla="*/ 0 h 1728"/>
                <a:gd name="T22" fmla="*/ 0 w 4960"/>
                <a:gd name="T23" fmla="*/ 7 h 1728"/>
                <a:gd name="T24" fmla="*/ 632 w 4960"/>
                <a:gd name="T25" fmla="*/ 277 h 1728"/>
                <a:gd name="T26" fmla="*/ 907 w 4960"/>
                <a:gd name="T27" fmla="*/ 404 h 1728"/>
                <a:gd name="T28" fmla="*/ 1653 w 4960"/>
                <a:gd name="T29" fmla="*/ 680 h 1728"/>
                <a:gd name="T30" fmla="*/ 2733 w 4960"/>
                <a:gd name="T31" fmla="*/ 528 h 1728"/>
                <a:gd name="T32" fmla="*/ 2974 w 4960"/>
                <a:gd name="T33" fmla="*/ 462 h 1728"/>
                <a:gd name="T34" fmla="*/ 3076 w 4960"/>
                <a:gd name="T35" fmla="*/ 435 h 1728"/>
                <a:gd name="T36" fmla="*/ 4163 w 4960"/>
                <a:gd name="T37" fmla="*/ 375 h 1728"/>
                <a:gd name="T38" fmla="*/ 4761 w 4960"/>
                <a:gd name="T39" fmla="*/ 1224 h 1728"/>
                <a:gd name="T40" fmla="*/ 4781 w 4960"/>
                <a:gd name="T41" fmla="*/ 1277 h 1728"/>
                <a:gd name="T42" fmla="*/ 4836 w 4960"/>
                <a:gd name="T43" fmla="*/ 1424 h 1728"/>
                <a:gd name="T44" fmla="*/ 4954 w 4960"/>
                <a:gd name="T45" fmla="*/ 1728 h 1728"/>
                <a:gd name="T46" fmla="*/ 4960 w 4960"/>
                <a:gd name="T47" fmla="*/ 1727 h 1728"/>
                <a:gd name="T48" fmla="*/ 4841 w 4960"/>
                <a:gd name="T49" fmla="*/ 142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60" h="1728">
                  <a:moveTo>
                    <a:pt x="4841" y="1422"/>
                  </a:moveTo>
                  <a:cubicBezTo>
                    <a:pt x="4823" y="1371"/>
                    <a:pt x="4805" y="1322"/>
                    <a:pt x="4786" y="1275"/>
                  </a:cubicBezTo>
                  <a:cubicBezTo>
                    <a:pt x="4780" y="1257"/>
                    <a:pt x="4773" y="1240"/>
                    <a:pt x="4766" y="1222"/>
                  </a:cubicBezTo>
                  <a:cubicBezTo>
                    <a:pt x="4646" y="906"/>
                    <a:pt x="4496" y="513"/>
                    <a:pt x="4165" y="370"/>
                  </a:cubicBezTo>
                  <a:cubicBezTo>
                    <a:pt x="3835" y="227"/>
                    <a:pt x="3413" y="339"/>
                    <a:pt x="3074" y="429"/>
                  </a:cubicBezTo>
                  <a:cubicBezTo>
                    <a:pt x="3040" y="438"/>
                    <a:pt x="3006" y="447"/>
                    <a:pt x="2972" y="456"/>
                  </a:cubicBezTo>
                  <a:cubicBezTo>
                    <a:pt x="2894" y="476"/>
                    <a:pt x="2815" y="499"/>
                    <a:pt x="2731" y="522"/>
                  </a:cubicBezTo>
                  <a:cubicBezTo>
                    <a:pt x="2376" y="623"/>
                    <a:pt x="2008" y="727"/>
                    <a:pt x="1654" y="675"/>
                  </a:cubicBezTo>
                  <a:cubicBezTo>
                    <a:pt x="1406" y="638"/>
                    <a:pt x="1154" y="517"/>
                    <a:pt x="910" y="399"/>
                  </a:cubicBezTo>
                  <a:cubicBezTo>
                    <a:pt x="814" y="353"/>
                    <a:pt x="724" y="309"/>
                    <a:pt x="634" y="2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32" y="277"/>
                    <a:pt x="632" y="277"/>
                    <a:pt x="632" y="277"/>
                  </a:cubicBezTo>
                  <a:cubicBezTo>
                    <a:pt x="721" y="315"/>
                    <a:pt x="812" y="358"/>
                    <a:pt x="907" y="404"/>
                  </a:cubicBezTo>
                  <a:cubicBezTo>
                    <a:pt x="1151" y="522"/>
                    <a:pt x="1404" y="644"/>
                    <a:pt x="1653" y="680"/>
                  </a:cubicBezTo>
                  <a:cubicBezTo>
                    <a:pt x="2008" y="733"/>
                    <a:pt x="2377" y="629"/>
                    <a:pt x="2733" y="528"/>
                  </a:cubicBezTo>
                  <a:cubicBezTo>
                    <a:pt x="2816" y="504"/>
                    <a:pt x="2895" y="482"/>
                    <a:pt x="2974" y="462"/>
                  </a:cubicBezTo>
                  <a:cubicBezTo>
                    <a:pt x="3007" y="453"/>
                    <a:pt x="3041" y="444"/>
                    <a:pt x="3076" y="435"/>
                  </a:cubicBezTo>
                  <a:cubicBezTo>
                    <a:pt x="3414" y="345"/>
                    <a:pt x="3834" y="234"/>
                    <a:pt x="4163" y="375"/>
                  </a:cubicBezTo>
                  <a:cubicBezTo>
                    <a:pt x="4491" y="517"/>
                    <a:pt x="4641" y="909"/>
                    <a:pt x="4761" y="1224"/>
                  </a:cubicBezTo>
                  <a:cubicBezTo>
                    <a:pt x="4768" y="1242"/>
                    <a:pt x="4774" y="1260"/>
                    <a:pt x="4781" y="1277"/>
                  </a:cubicBezTo>
                  <a:cubicBezTo>
                    <a:pt x="4799" y="1324"/>
                    <a:pt x="4817" y="1373"/>
                    <a:pt x="4836" y="1424"/>
                  </a:cubicBezTo>
                  <a:cubicBezTo>
                    <a:pt x="4872" y="1524"/>
                    <a:pt x="4910" y="1627"/>
                    <a:pt x="4954" y="1728"/>
                  </a:cubicBezTo>
                  <a:cubicBezTo>
                    <a:pt x="4960" y="1727"/>
                    <a:pt x="4960" y="1727"/>
                    <a:pt x="4960" y="1727"/>
                  </a:cubicBezTo>
                  <a:cubicBezTo>
                    <a:pt x="4916" y="1626"/>
                    <a:pt x="4878" y="1522"/>
                    <a:pt x="4841" y="1422"/>
                  </a:cubicBezTo>
                  <a:close/>
                </a:path>
              </a:pathLst>
            </a:custGeom>
            <a:solidFill>
              <a:srgbClr val="CD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4"/>
            <p:cNvSpPr>
              <a:spLocks/>
            </p:cNvSpPr>
            <p:nvPr userDrawn="1"/>
          </p:nvSpPr>
          <p:spPr bwMode="auto">
            <a:xfrm>
              <a:off x="-792" y="2031540"/>
              <a:ext cx="7677200" cy="2817218"/>
            </a:xfrm>
            <a:custGeom>
              <a:avLst/>
              <a:gdLst>
                <a:gd name="T0" fmla="*/ 4863 w 5034"/>
                <a:gd name="T1" fmla="*/ 1450 h 1846"/>
                <a:gd name="T2" fmla="*/ 4804 w 5034"/>
                <a:gd name="T3" fmla="*/ 1303 h 1846"/>
                <a:gd name="T4" fmla="*/ 4784 w 5034"/>
                <a:gd name="T5" fmla="*/ 1255 h 1846"/>
                <a:gd name="T6" fmla="*/ 4157 w 5034"/>
                <a:gd name="T7" fmla="*/ 404 h 1846"/>
                <a:gd name="T8" fmla="*/ 3075 w 5034"/>
                <a:gd name="T9" fmla="*/ 461 h 1846"/>
                <a:gd name="T10" fmla="*/ 2988 w 5034"/>
                <a:gd name="T11" fmla="*/ 484 h 1846"/>
                <a:gd name="T12" fmla="*/ 2755 w 5034"/>
                <a:gd name="T13" fmla="*/ 549 h 1846"/>
                <a:gd name="T14" fmla="*/ 1699 w 5034"/>
                <a:gd name="T15" fmla="*/ 697 h 1846"/>
                <a:gd name="T16" fmla="*/ 960 w 5034"/>
                <a:gd name="T17" fmla="*/ 421 h 1846"/>
                <a:gd name="T18" fmla="*/ 682 w 5034"/>
                <a:gd name="T19" fmla="*/ 291 h 1846"/>
                <a:gd name="T20" fmla="*/ 0 w 5034"/>
                <a:gd name="T21" fmla="*/ 0 h 1846"/>
                <a:gd name="T22" fmla="*/ 0 w 5034"/>
                <a:gd name="T23" fmla="*/ 7 h 1846"/>
                <a:gd name="T24" fmla="*/ 679 w 5034"/>
                <a:gd name="T25" fmla="*/ 297 h 1846"/>
                <a:gd name="T26" fmla="*/ 958 w 5034"/>
                <a:gd name="T27" fmla="*/ 426 h 1846"/>
                <a:gd name="T28" fmla="*/ 1698 w 5034"/>
                <a:gd name="T29" fmla="*/ 703 h 1846"/>
                <a:gd name="T30" fmla="*/ 2756 w 5034"/>
                <a:gd name="T31" fmla="*/ 555 h 1846"/>
                <a:gd name="T32" fmla="*/ 2990 w 5034"/>
                <a:gd name="T33" fmla="*/ 490 h 1846"/>
                <a:gd name="T34" fmla="*/ 3076 w 5034"/>
                <a:gd name="T35" fmla="*/ 467 h 1846"/>
                <a:gd name="T36" fmla="*/ 4155 w 5034"/>
                <a:gd name="T37" fmla="*/ 410 h 1846"/>
                <a:gd name="T38" fmla="*/ 4778 w 5034"/>
                <a:gd name="T39" fmla="*/ 1257 h 1846"/>
                <a:gd name="T40" fmla="*/ 4798 w 5034"/>
                <a:gd name="T41" fmla="*/ 1305 h 1846"/>
                <a:gd name="T42" fmla="*/ 4857 w 5034"/>
                <a:gd name="T43" fmla="*/ 1452 h 1846"/>
                <a:gd name="T44" fmla="*/ 5028 w 5034"/>
                <a:gd name="T45" fmla="*/ 1846 h 1846"/>
                <a:gd name="T46" fmla="*/ 5034 w 5034"/>
                <a:gd name="T47" fmla="*/ 1845 h 1846"/>
                <a:gd name="T48" fmla="*/ 4863 w 5034"/>
                <a:gd name="T49" fmla="*/ 1450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34" h="1846">
                  <a:moveTo>
                    <a:pt x="4863" y="1450"/>
                  </a:moveTo>
                  <a:cubicBezTo>
                    <a:pt x="4842" y="1398"/>
                    <a:pt x="4823" y="1350"/>
                    <a:pt x="4804" y="1303"/>
                  </a:cubicBezTo>
                  <a:cubicBezTo>
                    <a:pt x="4797" y="1287"/>
                    <a:pt x="4791" y="1271"/>
                    <a:pt x="4784" y="1255"/>
                  </a:cubicBezTo>
                  <a:cubicBezTo>
                    <a:pt x="4655" y="940"/>
                    <a:pt x="4494" y="549"/>
                    <a:pt x="4157" y="404"/>
                  </a:cubicBezTo>
                  <a:cubicBezTo>
                    <a:pt x="3825" y="262"/>
                    <a:pt x="3409" y="372"/>
                    <a:pt x="3075" y="461"/>
                  </a:cubicBezTo>
                  <a:cubicBezTo>
                    <a:pt x="3045" y="469"/>
                    <a:pt x="3016" y="477"/>
                    <a:pt x="2988" y="484"/>
                  </a:cubicBezTo>
                  <a:cubicBezTo>
                    <a:pt x="2912" y="504"/>
                    <a:pt x="2836" y="526"/>
                    <a:pt x="2755" y="549"/>
                  </a:cubicBezTo>
                  <a:cubicBezTo>
                    <a:pt x="2406" y="648"/>
                    <a:pt x="2045" y="751"/>
                    <a:pt x="1699" y="697"/>
                  </a:cubicBezTo>
                  <a:cubicBezTo>
                    <a:pt x="1452" y="658"/>
                    <a:pt x="1202" y="537"/>
                    <a:pt x="960" y="421"/>
                  </a:cubicBezTo>
                  <a:cubicBezTo>
                    <a:pt x="864" y="374"/>
                    <a:pt x="772" y="330"/>
                    <a:pt x="682" y="2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79" y="297"/>
                    <a:pt x="679" y="297"/>
                    <a:pt x="679" y="297"/>
                  </a:cubicBezTo>
                  <a:cubicBezTo>
                    <a:pt x="770" y="336"/>
                    <a:pt x="861" y="380"/>
                    <a:pt x="958" y="426"/>
                  </a:cubicBezTo>
                  <a:cubicBezTo>
                    <a:pt x="1200" y="543"/>
                    <a:pt x="1450" y="664"/>
                    <a:pt x="1698" y="703"/>
                  </a:cubicBezTo>
                  <a:cubicBezTo>
                    <a:pt x="2045" y="758"/>
                    <a:pt x="2407" y="654"/>
                    <a:pt x="2756" y="555"/>
                  </a:cubicBezTo>
                  <a:cubicBezTo>
                    <a:pt x="2837" y="532"/>
                    <a:pt x="2914" y="510"/>
                    <a:pt x="2990" y="490"/>
                  </a:cubicBezTo>
                  <a:cubicBezTo>
                    <a:pt x="3018" y="483"/>
                    <a:pt x="3047" y="475"/>
                    <a:pt x="3076" y="467"/>
                  </a:cubicBezTo>
                  <a:cubicBezTo>
                    <a:pt x="3409" y="378"/>
                    <a:pt x="3824" y="268"/>
                    <a:pt x="4155" y="410"/>
                  </a:cubicBezTo>
                  <a:cubicBezTo>
                    <a:pt x="4489" y="554"/>
                    <a:pt x="4649" y="944"/>
                    <a:pt x="4778" y="1257"/>
                  </a:cubicBezTo>
                  <a:cubicBezTo>
                    <a:pt x="4785" y="1273"/>
                    <a:pt x="4792" y="1289"/>
                    <a:pt x="4798" y="1305"/>
                  </a:cubicBezTo>
                  <a:cubicBezTo>
                    <a:pt x="4818" y="1352"/>
                    <a:pt x="4837" y="1401"/>
                    <a:pt x="4857" y="1452"/>
                  </a:cubicBezTo>
                  <a:cubicBezTo>
                    <a:pt x="4908" y="1581"/>
                    <a:pt x="4962" y="1718"/>
                    <a:pt x="5028" y="1846"/>
                  </a:cubicBezTo>
                  <a:cubicBezTo>
                    <a:pt x="5034" y="1845"/>
                    <a:pt x="5034" y="1845"/>
                    <a:pt x="5034" y="1845"/>
                  </a:cubicBezTo>
                  <a:cubicBezTo>
                    <a:pt x="4968" y="1716"/>
                    <a:pt x="4914" y="1579"/>
                    <a:pt x="4863" y="1450"/>
                  </a:cubicBezTo>
                  <a:close/>
                </a:path>
              </a:pathLst>
            </a:custGeom>
            <a:solidFill>
              <a:srgbClr val="CC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5"/>
            <p:cNvSpPr>
              <a:spLocks/>
            </p:cNvSpPr>
            <p:nvPr userDrawn="1"/>
          </p:nvSpPr>
          <p:spPr bwMode="auto">
            <a:xfrm>
              <a:off x="-792" y="1831112"/>
              <a:ext cx="7800664" cy="2995199"/>
            </a:xfrm>
            <a:custGeom>
              <a:avLst/>
              <a:gdLst>
                <a:gd name="T0" fmla="*/ 4862 w 5116"/>
                <a:gd name="T1" fmla="*/ 1408 h 1963"/>
                <a:gd name="T2" fmla="*/ 4150 w 5116"/>
                <a:gd name="T3" fmla="*/ 438 h 1963"/>
                <a:gd name="T4" fmla="*/ 3074 w 5116"/>
                <a:gd name="T5" fmla="*/ 493 h 1963"/>
                <a:gd name="T6" fmla="*/ 3004 w 5116"/>
                <a:gd name="T7" fmla="*/ 512 h 1963"/>
                <a:gd name="T8" fmla="*/ 2779 w 5116"/>
                <a:gd name="T9" fmla="*/ 575 h 1963"/>
                <a:gd name="T10" fmla="*/ 1743 w 5116"/>
                <a:gd name="T11" fmla="*/ 719 h 1963"/>
                <a:gd name="T12" fmla="*/ 1011 w 5116"/>
                <a:gd name="T13" fmla="*/ 442 h 1963"/>
                <a:gd name="T14" fmla="*/ 729 w 5116"/>
                <a:gd name="T15" fmla="*/ 312 h 1963"/>
                <a:gd name="T16" fmla="*/ 0 w 5116"/>
                <a:gd name="T17" fmla="*/ 0 h 1963"/>
                <a:gd name="T18" fmla="*/ 0 w 5116"/>
                <a:gd name="T19" fmla="*/ 7 h 1963"/>
                <a:gd name="T20" fmla="*/ 727 w 5116"/>
                <a:gd name="T21" fmla="*/ 317 h 1963"/>
                <a:gd name="T22" fmla="*/ 1008 w 5116"/>
                <a:gd name="T23" fmla="*/ 448 h 1963"/>
                <a:gd name="T24" fmla="*/ 1742 w 5116"/>
                <a:gd name="T25" fmla="*/ 725 h 1963"/>
                <a:gd name="T26" fmla="*/ 2780 w 5116"/>
                <a:gd name="T27" fmla="*/ 581 h 1963"/>
                <a:gd name="T28" fmla="*/ 3006 w 5116"/>
                <a:gd name="T29" fmla="*/ 518 h 1963"/>
                <a:gd name="T30" fmla="*/ 3076 w 5116"/>
                <a:gd name="T31" fmla="*/ 499 h 1963"/>
                <a:gd name="T32" fmla="*/ 4147 w 5116"/>
                <a:gd name="T33" fmla="*/ 444 h 1963"/>
                <a:gd name="T34" fmla="*/ 4856 w 5116"/>
                <a:gd name="T35" fmla="*/ 1411 h 1963"/>
                <a:gd name="T36" fmla="*/ 5109 w 5116"/>
                <a:gd name="T37" fmla="*/ 1963 h 1963"/>
                <a:gd name="T38" fmla="*/ 5116 w 5116"/>
                <a:gd name="T39" fmla="*/ 1962 h 1963"/>
                <a:gd name="T40" fmla="*/ 4862 w 5116"/>
                <a:gd name="T41" fmla="*/ 1408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16" h="1963">
                  <a:moveTo>
                    <a:pt x="4862" y="1408"/>
                  </a:moveTo>
                  <a:cubicBezTo>
                    <a:pt x="4708" y="1015"/>
                    <a:pt x="4548" y="609"/>
                    <a:pt x="4150" y="438"/>
                  </a:cubicBezTo>
                  <a:cubicBezTo>
                    <a:pt x="3815" y="295"/>
                    <a:pt x="3422" y="400"/>
                    <a:pt x="3074" y="493"/>
                  </a:cubicBezTo>
                  <a:cubicBezTo>
                    <a:pt x="3051" y="499"/>
                    <a:pt x="3027" y="506"/>
                    <a:pt x="3004" y="512"/>
                  </a:cubicBezTo>
                  <a:cubicBezTo>
                    <a:pt x="2931" y="531"/>
                    <a:pt x="2857" y="552"/>
                    <a:pt x="2779" y="575"/>
                  </a:cubicBezTo>
                  <a:cubicBezTo>
                    <a:pt x="2436" y="674"/>
                    <a:pt x="2082" y="776"/>
                    <a:pt x="1743" y="719"/>
                  </a:cubicBezTo>
                  <a:cubicBezTo>
                    <a:pt x="1499" y="677"/>
                    <a:pt x="1251" y="558"/>
                    <a:pt x="1011" y="442"/>
                  </a:cubicBezTo>
                  <a:cubicBezTo>
                    <a:pt x="913" y="395"/>
                    <a:pt x="821" y="351"/>
                    <a:pt x="729" y="3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27" y="317"/>
                    <a:pt x="727" y="317"/>
                    <a:pt x="727" y="317"/>
                  </a:cubicBezTo>
                  <a:cubicBezTo>
                    <a:pt x="818" y="356"/>
                    <a:pt x="911" y="401"/>
                    <a:pt x="1008" y="448"/>
                  </a:cubicBezTo>
                  <a:cubicBezTo>
                    <a:pt x="1248" y="564"/>
                    <a:pt x="1497" y="683"/>
                    <a:pt x="1742" y="725"/>
                  </a:cubicBezTo>
                  <a:cubicBezTo>
                    <a:pt x="2083" y="783"/>
                    <a:pt x="2437" y="680"/>
                    <a:pt x="2780" y="581"/>
                  </a:cubicBezTo>
                  <a:cubicBezTo>
                    <a:pt x="2858" y="558"/>
                    <a:pt x="2932" y="537"/>
                    <a:pt x="3006" y="518"/>
                  </a:cubicBezTo>
                  <a:cubicBezTo>
                    <a:pt x="3029" y="512"/>
                    <a:pt x="3052" y="505"/>
                    <a:pt x="3076" y="499"/>
                  </a:cubicBezTo>
                  <a:cubicBezTo>
                    <a:pt x="3422" y="406"/>
                    <a:pt x="3815" y="301"/>
                    <a:pt x="4147" y="444"/>
                  </a:cubicBezTo>
                  <a:cubicBezTo>
                    <a:pt x="4544" y="614"/>
                    <a:pt x="4702" y="1019"/>
                    <a:pt x="4856" y="1411"/>
                  </a:cubicBezTo>
                  <a:cubicBezTo>
                    <a:pt x="4930" y="1600"/>
                    <a:pt x="5006" y="1794"/>
                    <a:pt x="5109" y="1963"/>
                  </a:cubicBezTo>
                  <a:cubicBezTo>
                    <a:pt x="5116" y="1962"/>
                    <a:pt x="5116" y="1962"/>
                    <a:pt x="5116" y="1962"/>
                  </a:cubicBezTo>
                  <a:cubicBezTo>
                    <a:pt x="5012" y="1793"/>
                    <a:pt x="4936" y="1599"/>
                    <a:pt x="4862" y="1408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56"/>
            <p:cNvSpPr>
              <a:spLocks/>
            </p:cNvSpPr>
            <p:nvPr userDrawn="1"/>
          </p:nvSpPr>
          <p:spPr bwMode="auto">
            <a:xfrm>
              <a:off x="-792" y="1630683"/>
              <a:ext cx="7949782" cy="3169972"/>
            </a:xfrm>
            <a:custGeom>
              <a:avLst/>
              <a:gdLst>
                <a:gd name="T0" fmla="*/ 4880 w 5213"/>
                <a:gd name="T1" fmla="*/ 1433 h 2077"/>
                <a:gd name="T2" fmla="*/ 4145 w 5213"/>
                <a:gd name="T3" fmla="*/ 469 h 2077"/>
                <a:gd name="T4" fmla="*/ 3076 w 5213"/>
                <a:gd name="T5" fmla="*/ 523 h 2077"/>
                <a:gd name="T6" fmla="*/ 3022 w 5213"/>
                <a:gd name="T7" fmla="*/ 538 h 2077"/>
                <a:gd name="T8" fmla="*/ 2804 w 5213"/>
                <a:gd name="T9" fmla="*/ 600 h 2077"/>
                <a:gd name="T10" fmla="*/ 1788 w 5213"/>
                <a:gd name="T11" fmla="*/ 740 h 2077"/>
                <a:gd name="T12" fmla="*/ 1062 w 5213"/>
                <a:gd name="T13" fmla="*/ 464 h 2077"/>
                <a:gd name="T14" fmla="*/ 777 w 5213"/>
                <a:gd name="T15" fmla="*/ 332 h 2077"/>
                <a:gd name="T16" fmla="*/ 0 w 5213"/>
                <a:gd name="T17" fmla="*/ 0 h 2077"/>
                <a:gd name="T18" fmla="*/ 0 w 5213"/>
                <a:gd name="T19" fmla="*/ 7 h 2077"/>
                <a:gd name="T20" fmla="*/ 774 w 5213"/>
                <a:gd name="T21" fmla="*/ 338 h 2077"/>
                <a:gd name="T22" fmla="*/ 1059 w 5213"/>
                <a:gd name="T23" fmla="*/ 470 h 2077"/>
                <a:gd name="T24" fmla="*/ 1787 w 5213"/>
                <a:gd name="T25" fmla="*/ 747 h 2077"/>
                <a:gd name="T26" fmla="*/ 2805 w 5213"/>
                <a:gd name="T27" fmla="*/ 606 h 2077"/>
                <a:gd name="T28" fmla="*/ 3024 w 5213"/>
                <a:gd name="T29" fmla="*/ 544 h 2077"/>
                <a:gd name="T30" fmla="*/ 3078 w 5213"/>
                <a:gd name="T31" fmla="*/ 529 h 2077"/>
                <a:gd name="T32" fmla="*/ 4143 w 5213"/>
                <a:gd name="T33" fmla="*/ 475 h 2077"/>
                <a:gd name="T34" fmla="*/ 4874 w 5213"/>
                <a:gd name="T35" fmla="*/ 1436 h 2077"/>
                <a:gd name="T36" fmla="*/ 5206 w 5213"/>
                <a:gd name="T37" fmla="*/ 2077 h 2077"/>
                <a:gd name="T38" fmla="*/ 5213 w 5213"/>
                <a:gd name="T39" fmla="*/ 2076 h 2077"/>
                <a:gd name="T40" fmla="*/ 4880 w 5213"/>
                <a:gd name="T41" fmla="*/ 1433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13" h="2077">
                  <a:moveTo>
                    <a:pt x="4880" y="1433"/>
                  </a:moveTo>
                  <a:cubicBezTo>
                    <a:pt x="4716" y="1044"/>
                    <a:pt x="4547" y="641"/>
                    <a:pt x="4145" y="469"/>
                  </a:cubicBezTo>
                  <a:cubicBezTo>
                    <a:pt x="3809" y="326"/>
                    <a:pt x="3419" y="431"/>
                    <a:pt x="3076" y="523"/>
                  </a:cubicBezTo>
                  <a:cubicBezTo>
                    <a:pt x="3058" y="528"/>
                    <a:pt x="3040" y="533"/>
                    <a:pt x="3022" y="538"/>
                  </a:cubicBezTo>
                  <a:cubicBezTo>
                    <a:pt x="2951" y="557"/>
                    <a:pt x="2879" y="578"/>
                    <a:pt x="2804" y="600"/>
                  </a:cubicBezTo>
                  <a:cubicBezTo>
                    <a:pt x="2468" y="698"/>
                    <a:pt x="2120" y="800"/>
                    <a:pt x="1788" y="740"/>
                  </a:cubicBezTo>
                  <a:cubicBezTo>
                    <a:pt x="1545" y="697"/>
                    <a:pt x="1299" y="578"/>
                    <a:pt x="1062" y="464"/>
                  </a:cubicBezTo>
                  <a:cubicBezTo>
                    <a:pt x="963" y="416"/>
                    <a:pt x="869" y="371"/>
                    <a:pt x="777" y="3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74" y="338"/>
                    <a:pt x="774" y="338"/>
                    <a:pt x="774" y="338"/>
                  </a:cubicBezTo>
                  <a:cubicBezTo>
                    <a:pt x="867" y="377"/>
                    <a:pt x="960" y="422"/>
                    <a:pt x="1059" y="470"/>
                  </a:cubicBezTo>
                  <a:cubicBezTo>
                    <a:pt x="1297" y="584"/>
                    <a:pt x="1543" y="703"/>
                    <a:pt x="1787" y="747"/>
                  </a:cubicBezTo>
                  <a:cubicBezTo>
                    <a:pt x="2120" y="807"/>
                    <a:pt x="2469" y="705"/>
                    <a:pt x="2805" y="606"/>
                  </a:cubicBezTo>
                  <a:cubicBezTo>
                    <a:pt x="2881" y="584"/>
                    <a:pt x="2952" y="563"/>
                    <a:pt x="3024" y="544"/>
                  </a:cubicBezTo>
                  <a:cubicBezTo>
                    <a:pt x="3041" y="539"/>
                    <a:pt x="3060" y="534"/>
                    <a:pt x="3078" y="529"/>
                  </a:cubicBezTo>
                  <a:cubicBezTo>
                    <a:pt x="3420" y="437"/>
                    <a:pt x="3808" y="332"/>
                    <a:pt x="4143" y="475"/>
                  </a:cubicBezTo>
                  <a:cubicBezTo>
                    <a:pt x="4542" y="646"/>
                    <a:pt x="4711" y="1047"/>
                    <a:pt x="4874" y="1436"/>
                  </a:cubicBezTo>
                  <a:cubicBezTo>
                    <a:pt x="4968" y="1660"/>
                    <a:pt x="5065" y="1889"/>
                    <a:pt x="5206" y="2077"/>
                  </a:cubicBezTo>
                  <a:cubicBezTo>
                    <a:pt x="5213" y="2076"/>
                    <a:pt x="5213" y="2076"/>
                    <a:pt x="5213" y="2076"/>
                  </a:cubicBezTo>
                  <a:cubicBezTo>
                    <a:pt x="5071" y="1888"/>
                    <a:pt x="4975" y="1658"/>
                    <a:pt x="4880" y="1433"/>
                  </a:cubicBezTo>
                  <a:close/>
                </a:path>
              </a:pathLst>
            </a:custGeom>
            <a:solidFill>
              <a:srgbClr val="CB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7"/>
            <p:cNvSpPr>
              <a:spLocks/>
            </p:cNvSpPr>
            <p:nvPr userDrawn="1"/>
          </p:nvSpPr>
          <p:spPr bwMode="auto">
            <a:xfrm>
              <a:off x="-792" y="1431859"/>
              <a:ext cx="8122952" cy="3338331"/>
            </a:xfrm>
            <a:custGeom>
              <a:avLst/>
              <a:gdLst>
                <a:gd name="T0" fmla="*/ 4902 w 5327"/>
                <a:gd name="T1" fmla="*/ 1456 h 2188"/>
                <a:gd name="T2" fmla="*/ 4146 w 5327"/>
                <a:gd name="T3" fmla="*/ 496 h 2188"/>
                <a:gd name="T4" fmla="*/ 2889 w 5327"/>
                <a:gd name="T5" fmla="*/ 597 h 2188"/>
                <a:gd name="T6" fmla="*/ 1833 w 5327"/>
                <a:gd name="T7" fmla="*/ 762 h 2188"/>
                <a:gd name="T8" fmla="*/ 1112 w 5327"/>
                <a:gd name="T9" fmla="*/ 485 h 2188"/>
                <a:gd name="T10" fmla="*/ 824 w 5327"/>
                <a:gd name="T11" fmla="*/ 352 h 2188"/>
                <a:gd name="T12" fmla="*/ 0 w 5327"/>
                <a:gd name="T13" fmla="*/ 0 h 2188"/>
                <a:gd name="T14" fmla="*/ 0 w 5327"/>
                <a:gd name="T15" fmla="*/ 7 h 2188"/>
                <a:gd name="T16" fmla="*/ 821 w 5327"/>
                <a:gd name="T17" fmla="*/ 358 h 2188"/>
                <a:gd name="T18" fmla="*/ 1109 w 5327"/>
                <a:gd name="T19" fmla="*/ 491 h 2188"/>
                <a:gd name="T20" fmla="*/ 1832 w 5327"/>
                <a:gd name="T21" fmla="*/ 768 h 2188"/>
                <a:gd name="T22" fmla="*/ 2891 w 5327"/>
                <a:gd name="T23" fmla="*/ 603 h 2188"/>
                <a:gd name="T24" fmla="*/ 4143 w 5327"/>
                <a:gd name="T25" fmla="*/ 502 h 2188"/>
                <a:gd name="T26" fmla="*/ 4896 w 5327"/>
                <a:gd name="T27" fmla="*/ 1459 h 2188"/>
                <a:gd name="T28" fmla="*/ 5319 w 5327"/>
                <a:gd name="T29" fmla="*/ 2188 h 2188"/>
                <a:gd name="T30" fmla="*/ 5327 w 5327"/>
                <a:gd name="T31" fmla="*/ 2187 h 2188"/>
                <a:gd name="T32" fmla="*/ 4902 w 5327"/>
                <a:gd name="T33" fmla="*/ 145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7" h="2188">
                  <a:moveTo>
                    <a:pt x="4902" y="1456"/>
                  </a:moveTo>
                  <a:cubicBezTo>
                    <a:pt x="4729" y="1069"/>
                    <a:pt x="4550" y="668"/>
                    <a:pt x="4146" y="496"/>
                  </a:cubicBezTo>
                  <a:cubicBezTo>
                    <a:pt x="3736" y="321"/>
                    <a:pt x="3306" y="461"/>
                    <a:pt x="2889" y="597"/>
                  </a:cubicBezTo>
                  <a:cubicBezTo>
                    <a:pt x="2541" y="710"/>
                    <a:pt x="2181" y="827"/>
                    <a:pt x="1833" y="762"/>
                  </a:cubicBezTo>
                  <a:cubicBezTo>
                    <a:pt x="1592" y="717"/>
                    <a:pt x="1348" y="599"/>
                    <a:pt x="1112" y="485"/>
                  </a:cubicBezTo>
                  <a:cubicBezTo>
                    <a:pt x="1012" y="437"/>
                    <a:pt x="918" y="392"/>
                    <a:pt x="824" y="3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21" y="358"/>
                    <a:pt x="821" y="358"/>
                    <a:pt x="821" y="358"/>
                  </a:cubicBezTo>
                  <a:cubicBezTo>
                    <a:pt x="915" y="398"/>
                    <a:pt x="1009" y="443"/>
                    <a:pt x="1109" y="491"/>
                  </a:cubicBezTo>
                  <a:cubicBezTo>
                    <a:pt x="1345" y="605"/>
                    <a:pt x="1590" y="723"/>
                    <a:pt x="1832" y="768"/>
                  </a:cubicBezTo>
                  <a:cubicBezTo>
                    <a:pt x="2182" y="834"/>
                    <a:pt x="2542" y="717"/>
                    <a:pt x="2891" y="603"/>
                  </a:cubicBezTo>
                  <a:cubicBezTo>
                    <a:pt x="3306" y="468"/>
                    <a:pt x="3736" y="328"/>
                    <a:pt x="4143" y="502"/>
                  </a:cubicBezTo>
                  <a:cubicBezTo>
                    <a:pt x="4545" y="674"/>
                    <a:pt x="4723" y="1073"/>
                    <a:pt x="4896" y="1459"/>
                  </a:cubicBezTo>
                  <a:cubicBezTo>
                    <a:pt x="5012" y="1720"/>
                    <a:pt x="5131" y="1987"/>
                    <a:pt x="5319" y="2188"/>
                  </a:cubicBezTo>
                  <a:cubicBezTo>
                    <a:pt x="5327" y="2187"/>
                    <a:pt x="5327" y="2187"/>
                    <a:pt x="5327" y="2187"/>
                  </a:cubicBezTo>
                  <a:cubicBezTo>
                    <a:pt x="5138" y="1986"/>
                    <a:pt x="5018" y="1718"/>
                    <a:pt x="4902" y="1456"/>
                  </a:cubicBezTo>
                  <a:close/>
                </a:path>
              </a:pathLst>
            </a:custGeom>
            <a:solidFill>
              <a:srgbClr val="CBC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8"/>
            <p:cNvSpPr>
              <a:spLocks/>
            </p:cNvSpPr>
            <p:nvPr userDrawn="1"/>
          </p:nvSpPr>
          <p:spPr bwMode="auto">
            <a:xfrm>
              <a:off x="-792" y="1231431"/>
              <a:ext cx="8329794" cy="3501881"/>
            </a:xfrm>
            <a:custGeom>
              <a:avLst/>
              <a:gdLst>
                <a:gd name="T0" fmla="*/ 4928 w 5463"/>
                <a:gd name="T1" fmla="*/ 1476 h 2295"/>
                <a:gd name="T2" fmla="*/ 4153 w 5463"/>
                <a:gd name="T3" fmla="*/ 516 h 2295"/>
                <a:gd name="T4" fmla="*/ 2920 w 5463"/>
                <a:gd name="T5" fmla="*/ 618 h 2295"/>
                <a:gd name="T6" fmla="*/ 1879 w 5463"/>
                <a:gd name="T7" fmla="*/ 783 h 2295"/>
                <a:gd name="T8" fmla="*/ 1161 w 5463"/>
                <a:gd name="T9" fmla="*/ 506 h 2295"/>
                <a:gd name="T10" fmla="*/ 871 w 5463"/>
                <a:gd name="T11" fmla="*/ 372 h 2295"/>
                <a:gd name="T12" fmla="*/ 0 w 5463"/>
                <a:gd name="T13" fmla="*/ 0 h 2295"/>
                <a:gd name="T14" fmla="*/ 0 w 5463"/>
                <a:gd name="T15" fmla="*/ 7 h 2295"/>
                <a:gd name="T16" fmla="*/ 869 w 5463"/>
                <a:gd name="T17" fmla="*/ 378 h 2295"/>
                <a:gd name="T18" fmla="*/ 1158 w 5463"/>
                <a:gd name="T19" fmla="*/ 512 h 2295"/>
                <a:gd name="T20" fmla="*/ 1878 w 5463"/>
                <a:gd name="T21" fmla="*/ 789 h 2295"/>
                <a:gd name="T22" fmla="*/ 2922 w 5463"/>
                <a:gd name="T23" fmla="*/ 625 h 2295"/>
                <a:gd name="T24" fmla="*/ 4150 w 5463"/>
                <a:gd name="T25" fmla="*/ 523 h 2295"/>
                <a:gd name="T26" fmla="*/ 4921 w 5463"/>
                <a:gd name="T27" fmla="*/ 1479 h 2295"/>
                <a:gd name="T28" fmla="*/ 5454 w 5463"/>
                <a:gd name="T29" fmla="*/ 2295 h 2295"/>
                <a:gd name="T30" fmla="*/ 5463 w 5463"/>
                <a:gd name="T31" fmla="*/ 2294 h 2295"/>
                <a:gd name="T32" fmla="*/ 4928 w 5463"/>
                <a:gd name="T33" fmla="*/ 1476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63" h="2295">
                  <a:moveTo>
                    <a:pt x="4928" y="1476"/>
                  </a:moveTo>
                  <a:cubicBezTo>
                    <a:pt x="4747" y="1090"/>
                    <a:pt x="4561" y="690"/>
                    <a:pt x="4153" y="516"/>
                  </a:cubicBezTo>
                  <a:cubicBezTo>
                    <a:pt x="3748" y="344"/>
                    <a:pt x="3327" y="483"/>
                    <a:pt x="2920" y="618"/>
                  </a:cubicBezTo>
                  <a:cubicBezTo>
                    <a:pt x="2578" y="732"/>
                    <a:pt x="2224" y="849"/>
                    <a:pt x="1879" y="783"/>
                  </a:cubicBezTo>
                  <a:cubicBezTo>
                    <a:pt x="1639" y="737"/>
                    <a:pt x="1396" y="619"/>
                    <a:pt x="1161" y="506"/>
                  </a:cubicBezTo>
                  <a:cubicBezTo>
                    <a:pt x="1060" y="458"/>
                    <a:pt x="966" y="412"/>
                    <a:pt x="871" y="3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69" y="378"/>
                    <a:pt x="869" y="378"/>
                    <a:pt x="869" y="378"/>
                  </a:cubicBezTo>
                  <a:cubicBezTo>
                    <a:pt x="963" y="418"/>
                    <a:pt x="1057" y="464"/>
                    <a:pt x="1158" y="512"/>
                  </a:cubicBezTo>
                  <a:cubicBezTo>
                    <a:pt x="1393" y="626"/>
                    <a:pt x="1637" y="743"/>
                    <a:pt x="1878" y="789"/>
                  </a:cubicBezTo>
                  <a:cubicBezTo>
                    <a:pt x="2224" y="856"/>
                    <a:pt x="2579" y="738"/>
                    <a:pt x="2922" y="625"/>
                  </a:cubicBezTo>
                  <a:cubicBezTo>
                    <a:pt x="3328" y="490"/>
                    <a:pt x="3748" y="351"/>
                    <a:pt x="4150" y="523"/>
                  </a:cubicBezTo>
                  <a:cubicBezTo>
                    <a:pt x="4555" y="695"/>
                    <a:pt x="4741" y="1094"/>
                    <a:pt x="4921" y="1479"/>
                  </a:cubicBezTo>
                  <a:cubicBezTo>
                    <a:pt x="5062" y="1780"/>
                    <a:pt x="5206" y="2089"/>
                    <a:pt x="5454" y="2295"/>
                  </a:cubicBezTo>
                  <a:cubicBezTo>
                    <a:pt x="5463" y="2294"/>
                    <a:pt x="5463" y="2294"/>
                    <a:pt x="5463" y="2294"/>
                  </a:cubicBezTo>
                  <a:cubicBezTo>
                    <a:pt x="5213" y="2088"/>
                    <a:pt x="5068" y="1778"/>
                    <a:pt x="4928" y="1476"/>
                  </a:cubicBezTo>
                  <a:close/>
                </a:path>
              </a:pathLst>
            </a:custGeom>
            <a:solidFill>
              <a:srgbClr val="CBC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59"/>
            <p:cNvSpPr>
              <a:spLocks/>
            </p:cNvSpPr>
            <p:nvPr userDrawn="1"/>
          </p:nvSpPr>
          <p:spPr bwMode="auto">
            <a:xfrm>
              <a:off x="-792" y="1029400"/>
              <a:ext cx="8578325" cy="3662224"/>
            </a:xfrm>
            <a:custGeom>
              <a:avLst/>
              <a:gdLst>
                <a:gd name="T0" fmla="*/ 5621 w 5625"/>
                <a:gd name="T1" fmla="*/ 2395 h 2399"/>
                <a:gd name="T2" fmla="*/ 4960 w 5625"/>
                <a:gd name="T3" fmla="*/ 1494 h 2399"/>
                <a:gd name="T4" fmla="*/ 4169 w 5625"/>
                <a:gd name="T5" fmla="*/ 529 h 2399"/>
                <a:gd name="T6" fmla="*/ 2953 w 5625"/>
                <a:gd name="T7" fmla="*/ 636 h 2399"/>
                <a:gd name="T8" fmla="*/ 1925 w 5625"/>
                <a:gd name="T9" fmla="*/ 804 h 2399"/>
                <a:gd name="T10" fmla="*/ 1208 w 5625"/>
                <a:gd name="T11" fmla="*/ 527 h 2399"/>
                <a:gd name="T12" fmla="*/ 919 w 5625"/>
                <a:gd name="T13" fmla="*/ 393 h 2399"/>
                <a:gd name="T14" fmla="*/ 0 w 5625"/>
                <a:gd name="T15" fmla="*/ 0 h 2399"/>
                <a:gd name="T16" fmla="*/ 0 w 5625"/>
                <a:gd name="T17" fmla="*/ 8 h 2399"/>
                <a:gd name="T18" fmla="*/ 916 w 5625"/>
                <a:gd name="T19" fmla="*/ 399 h 2399"/>
                <a:gd name="T20" fmla="*/ 1205 w 5625"/>
                <a:gd name="T21" fmla="*/ 534 h 2399"/>
                <a:gd name="T22" fmla="*/ 1924 w 5625"/>
                <a:gd name="T23" fmla="*/ 811 h 2399"/>
                <a:gd name="T24" fmla="*/ 2956 w 5625"/>
                <a:gd name="T25" fmla="*/ 643 h 2399"/>
                <a:gd name="T26" fmla="*/ 4166 w 5625"/>
                <a:gd name="T27" fmla="*/ 536 h 2399"/>
                <a:gd name="T28" fmla="*/ 4953 w 5625"/>
                <a:gd name="T29" fmla="*/ 1497 h 2399"/>
                <a:gd name="T30" fmla="*/ 5614 w 5625"/>
                <a:gd name="T31" fmla="*/ 2399 h 2399"/>
                <a:gd name="T32" fmla="*/ 5625 w 5625"/>
                <a:gd name="T33" fmla="*/ 2397 h 2399"/>
                <a:gd name="T34" fmla="*/ 5621 w 5625"/>
                <a:gd name="T35" fmla="*/ 2395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25" h="2399">
                  <a:moveTo>
                    <a:pt x="5621" y="2395"/>
                  </a:moveTo>
                  <a:cubicBezTo>
                    <a:pt x="5297" y="2195"/>
                    <a:pt x="5125" y="1839"/>
                    <a:pt x="4960" y="1494"/>
                  </a:cubicBezTo>
                  <a:cubicBezTo>
                    <a:pt x="4773" y="1106"/>
                    <a:pt x="4580" y="704"/>
                    <a:pt x="4169" y="529"/>
                  </a:cubicBezTo>
                  <a:cubicBezTo>
                    <a:pt x="3768" y="359"/>
                    <a:pt x="3354" y="500"/>
                    <a:pt x="2953" y="636"/>
                  </a:cubicBezTo>
                  <a:cubicBezTo>
                    <a:pt x="2616" y="751"/>
                    <a:pt x="2267" y="869"/>
                    <a:pt x="1925" y="804"/>
                  </a:cubicBezTo>
                  <a:cubicBezTo>
                    <a:pt x="1686" y="758"/>
                    <a:pt x="1443" y="641"/>
                    <a:pt x="1208" y="527"/>
                  </a:cubicBezTo>
                  <a:cubicBezTo>
                    <a:pt x="1108" y="479"/>
                    <a:pt x="1013" y="433"/>
                    <a:pt x="919" y="3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16" y="399"/>
                    <a:pt x="916" y="399"/>
                    <a:pt x="916" y="399"/>
                  </a:cubicBezTo>
                  <a:cubicBezTo>
                    <a:pt x="1010" y="440"/>
                    <a:pt x="1105" y="485"/>
                    <a:pt x="1205" y="534"/>
                  </a:cubicBezTo>
                  <a:cubicBezTo>
                    <a:pt x="1440" y="647"/>
                    <a:pt x="1684" y="764"/>
                    <a:pt x="1924" y="811"/>
                  </a:cubicBezTo>
                  <a:cubicBezTo>
                    <a:pt x="2268" y="877"/>
                    <a:pt x="2617" y="758"/>
                    <a:pt x="2956" y="643"/>
                  </a:cubicBezTo>
                  <a:cubicBezTo>
                    <a:pt x="3355" y="507"/>
                    <a:pt x="3768" y="366"/>
                    <a:pt x="4166" y="536"/>
                  </a:cubicBezTo>
                  <a:cubicBezTo>
                    <a:pt x="4575" y="709"/>
                    <a:pt x="4767" y="1110"/>
                    <a:pt x="4953" y="1497"/>
                  </a:cubicBezTo>
                  <a:cubicBezTo>
                    <a:pt x="5119" y="1842"/>
                    <a:pt x="5291" y="2198"/>
                    <a:pt x="5614" y="2399"/>
                  </a:cubicBezTo>
                  <a:cubicBezTo>
                    <a:pt x="5625" y="2397"/>
                    <a:pt x="5625" y="2397"/>
                    <a:pt x="5625" y="2397"/>
                  </a:cubicBezTo>
                  <a:cubicBezTo>
                    <a:pt x="5623" y="2396"/>
                    <a:pt x="5622" y="2396"/>
                    <a:pt x="5621" y="2395"/>
                  </a:cubicBezTo>
                  <a:close/>
                </a:path>
              </a:pathLst>
            </a:custGeom>
            <a:solidFill>
              <a:srgbClr val="CA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0"/>
            <p:cNvSpPr>
              <a:spLocks/>
            </p:cNvSpPr>
            <p:nvPr userDrawn="1"/>
          </p:nvSpPr>
          <p:spPr bwMode="auto">
            <a:xfrm>
              <a:off x="-792" y="830575"/>
              <a:ext cx="8862131" cy="3809739"/>
            </a:xfrm>
            <a:custGeom>
              <a:avLst/>
              <a:gdLst>
                <a:gd name="T0" fmla="*/ 5668 w 5812"/>
                <a:gd name="T1" fmla="*/ 2414 h 2497"/>
                <a:gd name="T2" fmla="*/ 4999 w 5812"/>
                <a:gd name="T3" fmla="*/ 1506 h 2497"/>
                <a:gd name="T4" fmla="*/ 4196 w 5812"/>
                <a:gd name="T5" fmla="*/ 531 h 2497"/>
                <a:gd name="T6" fmla="*/ 2990 w 5812"/>
                <a:gd name="T7" fmla="*/ 647 h 2497"/>
                <a:gd name="T8" fmla="*/ 1973 w 5812"/>
                <a:gd name="T9" fmla="*/ 823 h 2497"/>
                <a:gd name="T10" fmla="*/ 1254 w 5812"/>
                <a:gd name="T11" fmla="*/ 547 h 2497"/>
                <a:gd name="T12" fmla="*/ 966 w 5812"/>
                <a:gd name="T13" fmla="*/ 413 h 2497"/>
                <a:gd name="T14" fmla="*/ 0 w 5812"/>
                <a:gd name="T15" fmla="*/ 0 h 2497"/>
                <a:gd name="T16" fmla="*/ 0 w 5812"/>
                <a:gd name="T17" fmla="*/ 8 h 2497"/>
                <a:gd name="T18" fmla="*/ 963 w 5812"/>
                <a:gd name="T19" fmla="*/ 420 h 2497"/>
                <a:gd name="T20" fmla="*/ 1251 w 5812"/>
                <a:gd name="T21" fmla="*/ 554 h 2497"/>
                <a:gd name="T22" fmla="*/ 1971 w 5812"/>
                <a:gd name="T23" fmla="*/ 830 h 2497"/>
                <a:gd name="T24" fmla="*/ 2993 w 5812"/>
                <a:gd name="T25" fmla="*/ 653 h 2497"/>
                <a:gd name="T26" fmla="*/ 4193 w 5812"/>
                <a:gd name="T27" fmla="*/ 538 h 2497"/>
                <a:gd name="T28" fmla="*/ 4993 w 5812"/>
                <a:gd name="T29" fmla="*/ 1509 h 2497"/>
                <a:gd name="T30" fmla="*/ 5664 w 5812"/>
                <a:gd name="T31" fmla="*/ 2420 h 2497"/>
                <a:gd name="T32" fmla="*/ 5801 w 5812"/>
                <a:gd name="T33" fmla="*/ 2497 h 2497"/>
                <a:gd name="T34" fmla="*/ 5812 w 5812"/>
                <a:gd name="T35" fmla="*/ 2495 h 2497"/>
                <a:gd name="T36" fmla="*/ 5668 w 5812"/>
                <a:gd name="T37" fmla="*/ 2414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12" h="2497">
                  <a:moveTo>
                    <a:pt x="5668" y="2414"/>
                  </a:moveTo>
                  <a:cubicBezTo>
                    <a:pt x="5344" y="2212"/>
                    <a:pt x="5168" y="1853"/>
                    <a:pt x="4999" y="1506"/>
                  </a:cubicBezTo>
                  <a:cubicBezTo>
                    <a:pt x="4808" y="1113"/>
                    <a:pt x="4610" y="707"/>
                    <a:pt x="4196" y="531"/>
                  </a:cubicBezTo>
                  <a:cubicBezTo>
                    <a:pt x="3797" y="362"/>
                    <a:pt x="3387" y="506"/>
                    <a:pt x="2990" y="647"/>
                  </a:cubicBezTo>
                  <a:cubicBezTo>
                    <a:pt x="2657" y="764"/>
                    <a:pt x="2312" y="886"/>
                    <a:pt x="1973" y="823"/>
                  </a:cubicBezTo>
                  <a:cubicBezTo>
                    <a:pt x="1733" y="778"/>
                    <a:pt x="1490" y="661"/>
                    <a:pt x="1254" y="547"/>
                  </a:cubicBezTo>
                  <a:cubicBezTo>
                    <a:pt x="1154" y="499"/>
                    <a:pt x="1060" y="453"/>
                    <a:pt x="966" y="4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63" y="420"/>
                    <a:pt x="963" y="420"/>
                    <a:pt x="963" y="420"/>
                  </a:cubicBezTo>
                  <a:cubicBezTo>
                    <a:pt x="1057" y="460"/>
                    <a:pt x="1151" y="505"/>
                    <a:pt x="1251" y="554"/>
                  </a:cubicBezTo>
                  <a:cubicBezTo>
                    <a:pt x="1487" y="667"/>
                    <a:pt x="1731" y="785"/>
                    <a:pt x="1971" y="830"/>
                  </a:cubicBezTo>
                  <a:cubicBezTo>
                    <a:pt x="2312" y="894"/>
                    <a:pt x="2658" y="771"/>
                    <a:pt x="2993" y="653"/>
                  </a:cubicBezTo>
                  <a:cubicBezTo>
                    <a:pt x="3388" y="514"/>
                    <a:pt x="3797" y="369"/>
                    <a:pt x="4193" y="538"/>
                  </a:cubicBezTo>
                  <a:cubicBezTo>
                    <a:pt x="4605" y="713"/>
                    <a:pt x="4802" y="1117"/>
                    <a:pt x="4993" y="1509"/>
                  </a:cubicBezTo>
                  <a:cubicBezTo>
                    <a:pt x="5162" y="1857"/>
                    <a:pt x="5338" y="2217"/>
                    <a:pt x="5664" y="2420"/>
                  </a:cubicBezTo>
                  <a:cubicBezTo>
                    <a:pt x="5708" y="2447"/>
                    <a:pt x="5754" y="2473"/>
                    <a:pt x="5801" y="2497"/>
                  </a:cubicBezTo>
                  <a:cubicBezTo>
                    <a:pt x="5812" y="2495"/>
                    <a:pt x="5812" y="2495"/>
                    <a:pt x="5812" y="2495"/>
                  </a:cubicBezTo>
                  <a:cubicBezTo>
                    <a:pt x="5763" y="2470"/>
                    <a:pt x="5714" y="2443"/>
                    <a:pt x="5668" y="2414"/>
                  </a:cubicBezTo>
                  <a:close/>
                </a:path>
              </a:pathLst>
            </a:custGeom>
            <a:solidFill>
              <a:srgbClr val="CA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1"/>
            <p:cNvSpPr>
              <a:spLocks/>
            </p:cNvSpPr>
            <p:nvPr userDrawn="1"/>
          </p:nvSpPr>
          <p:spPr bwMode="auto">
            <a:xfrm>
              <a:off x="-792" y="630146"/>
              <a:ext cx="9171592" cy="3957254"/>
            </a:xfrm>
            <a:custGeom>
              <a:avLst/>
              <a:gdLst>
                <a:gd name="T0" fmla="*/ 5717 w 6015"/>
                <a:gd name="T1" fmla="*/ 2433 h 2593"/>
                <a:gd name="T2" fmla="*/ 5048 w 6015"/>
                <a:gd name="T3" fmla="*/ 1512 h 2593"/>
                <a:gd name="T4" fmla="*/ 4236 w 6015"/>
                <a:gd name="T5" fmla="*/ 521 h 2593"/>
                <a:gd name="T6" fmla="*/ 3031 w 6015"/>
                <a:gd name="T7" fmla="*/ 650 h 2593"/>
                <a:gd name="T8" fmla="*/ 2021 w 6015"/>
                <a:gd name="T9" fmla="*/ 841 h 2593"/>
                <a:gd name="T10" fmla="*/ 1299 w 6015"/>
                <a:gd name="T11" fmla="*/ 566 h 2593"/>
                <a:gd name="T12" fmla="*/ 1014 w 6015"/>
                <a:gd name="T13" fmla="*/ 433 h 2593"/>
                <a:gd name="T14" fmla="*/ 0 w 6015"/>
                <a:gd name="T15" fmla="*/ 0 h 2593"/>
                <a:gd name="T16" fmla="*/ 0 w 6015"/>
                <a:gd name="T17" fmla="*/ 8 h 2593"/>
                <a:gd name="T18" fmla="*/ 1011 w 6015"/>
                <a:gd name="T19" fmla="*/ 440 h 2593"/>
                <a:gd name="T20" fmla="*/ 1296 w 6015"/>
                <a:gd name="T21" fmla="*/ 573 h 2593"/>
                <a:gd name="T22" fmla="*/ 2020 w 6015"/>
                <a:gd name="T23" fmla="*/ 848 h 2593"/>
                <a:gd name="T24" fmla="*/ 3034 w 6015"/>
                <a:gd name="T25" fmla="*/ 657 h 2593"/>
                <a:gd name="T26" fmla="*/ 4233 w 6015"/>
                <a:gd name="T27" fmla="*/ 528 h 2593"/>
                <a:gd name="T28" fmla="*/ 5041 w 6015"/>
                <a:gd name="T29" fmla="*/ 1515 h 2593"/>
                <a:gd name="T30" fmla="*/ 5713 w 6015"/>
                <a:gd name="T31" fmla="*/ 2439 h 2593"/>
                <a:gd name="T32" fmla="*/ 6002 w 6015"/>
                <a:gd name="T33" fmla="*/ 2593 h 2593"/>
                <a:gd name="T34" fmla="*/ 6015 w 6015"/>
                <a:gd name="T35" fmla="*/ 2590 h 2593"/>
                <a:gd name="T36" fmla="*/ 5717 w 6015"/>
                <a:gd name="T37" fmla="*/ 2433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15" h="2593">
                  <a:moveTo>
                    <a:pt x="5717" y="2433"/>
                  </a:moveTo>
                  <a:cubicBezTo>
                    <a:pt x="5394" y="2227"/>
                    <a:pt x="5218" y="1864"/>
                    <a:pt x="5048" y="1512"/>
                  </a:cubicBezTo>
                  <a:cubicBezTo>
                    <a:pt x="4854" y="1112"/>
                    <a:pt x="4654" y="698"/>
                    <a:pt x="4236" y="521"/>
                  </a:cubicBezTo>
                  <a:cubicBezTo>
                    <a:pt x="3838" y="352"/>
                    <a:pt x="3428" y="503"/>
                    <a:pt x="3031" y="650"/>
                  </a:cubicBezTo>
                  <a:cubicBezTo>
                    <a:pt x="2700" y="773"/>
                    <a:pt x="2358" y="900"/>
                    <a:pt x="2021" y="841"/>
                  </a:cubicBezTo>
                  <a:cubicBezTo>
                    <a:pt x="1781" y="799"/>
                    <a:pt x="1536" y="681"/>
                    <a:pt x="1299" y="566"/>
                  </a:cubicBezTo>
                  <a:cubicBezTo>
                    <a:pt x="1200" y="518"/>
                    <a:pt x="1106" y="473"/>
                    <a:pt x="1014" y="4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11" y="440"/>
                    <a:pt x="1011" y="440"/>
                    <a:pt x="1011" y="440"/>
                  </a:cubicBezTo>
                  <a:cubicBezTo>
                    <a:pt x="1103" y="479"/>
                    <a:pt x="1197" y="525"/>
                    <a:pt x="1296" y="573"/>
                  </a:cubicBezTo>
                  <a:cubicBezTo>
                    <a:pt x="1533" y="687"/>
                    <a:pt x="1778" y="806"/>
                    <a:pt x="2020" y="848"/>
                  </a:cubicBezTo>
                  <a:cubicBezTo>
                    <a:pt x="2358" y="907"/>
                    <a:pt x="2702" y="780"/>
                    <a:pt x="3034" y="657"/>
                  </a:cubicBezTo>
                  <a:cubicBezTo>
                    <a:pt x="3429" y="511"/>
                    <a:pt x="3838" y="359"/>
                    <a:pt x="4233" y="528"/>
                  </a:cubicBezTo>
                  <a:cubicBezTo>
                    <a:pt x="4648" y="704"/>
                    <a:pt x="4848" y="1117"/>
                    <a:pt x="5041" y="1515"/>
                  </a:cubicBezTo>
                  <a:cubicBezTo>
                    <a:pt x="5212" y="1868"/>
                    <a:pt x="5388" y="2232"/>
                    <a:pt x="5713" y="2439"/>
                  </a:cubicBezTo>
                  <a:cubicBezTo>
                    <a:pt x="5803" y="2497"/>
                    <a:pt x="5900" y="2547"/>
                    <a:pt x="6002" y="2593"/>
                  </a:cubicBezTo>
                  <a:cubicBezTo>
                    <a:pt x="6015" y="2590"/>
                    <a:pt x="6015" y="2590"/>
                    <a:pt x="6015" y="2590"/>
                  </a:cubicBezTo>
                  <a:cubicBezTo>
                    <a:pt x="5910" y="2543"/>
                    <a:pt x="5809" y="2492"/>
                    <a:pt x="5717" y="2433"/>
                  </a:cubicBezTo>
                  <a:close/>
                </a:path>
              </a:pathLst>
            </a:custGeom>
            <a:solidFill>
              <a:srgbClr val="C9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2"/>
            <p:cNvSpPr>
              <a:spLocks/>
            </p:cNvSpPr>
            <p:nvPr userDrawn="1"/>
          </p:nvSpPr>
          <p:spPr bwMode="auto">
            <a:xfrm>
              <a:off x="-792" y="429718"/>
              <a:ext cx="9501898" cy="4099958"/>
            </a:xfrm>
            <a:custGeom>
              <a:avLst/>
              <a:gdLst>
                <a:gd name="T0" fmla="*/ 5766 w 6231"/>
                <a:gd name="T1" fmla="*/ 2451 h 2686"/>
                <a:gd name="T2" fmla="*/ 5137 w 6231"/>
                <a:gd name="T3" fmla="*/ 1595 h 2686"/>
                <a:gd name="T4" fmla="*/ 5049 w 6231"/>
                <a:gd name="T5" fmla="*/ 1426 h 2686"/>
                <a:gd name="T6" fmla="*/ 5007 w 6231"/>
                <a:gd name="T7" fmla="*/ 1347 h 2686"/>
                <a:gd name="T8" fmla="*/ 4291 w 6231"/>
                <a:gd name="T9" fmla="*/ 497 h 2686"/>
                <a:gd name="T10" fmla="*/ 3257 w 6231"/>
                <a:gd name="T11" fmla="*/ 595 h 2686"/>
                <a:gd name="T12" fmla="*/ 3225 w 6231"/>
                <a:gd name="T13" fmla="*/ 606 h 2686"/>
                <a:gd name="T14" fmla="*/ 3032 w 6231"/>
                <a:gd name="T15" fmla="*/ 674 h 2686"/>
                <a:gd name="T16" fmla="*/ 2071 w 6231"/>
                <a:gd name="T17" fmla="*/ 858 h 2686"/>
                <a:gd name="T18" fmla="*/ 1341 w 6231"/>
                <a:gd name="T19" fmla="*/ 584 h 2686"/>
                <a:gd name="T20" fmla="*/ 1061 w 6231"/>
                <a:gd name="T21" fmla="*/ 453 h 2686"/>
                <a:gd name="T22" fmla="*/ 0 w 6231"/>
                <a:gd name="T23" fmla="*/ 0 h 2686"/>
                <a:gd name="T24" fmla="*/ 0 w 6231"/>
                <a:gd name="T25" fmla="*/ 8 h 2686"/>
                <a:gd name="T26" fmla="*/ 1058 w 6231"/>
                <a:gd name="T27" fmla="*/ 460 h 2686"/>
                <a:gd name="T28" fmla="*/ 1338 w 6231"/>
                <a:gd name="T29" fmla="*/ 591 h 2686"/>
                <a:gd name="T30" fmla="*/ 2070 w 6231"/>
                <a:gd name="T31" fmla="*/ 865 h 2686"/>
                <a:gd name="T32" fmla="*/ 3035 w 6231"/>
                <a:gd name="T33" fmla="*/ 681 h 2686"/>
                <a:gd name="T34" fmla="*/ 3228 w 6231"/>
                <a:gd name="T35" fmla="*/ 613 h 2686"/>
                <a:gd name="T36" fmla="*/ 3259 w 6231"/>
                <a:gd name="T37" fmla="*/ 602 h 2686"/>
                <a:gd name="T38" fmla="*/ 4288 w 6231"/>
                <a:gd name="T39" fmla="*/ 504 h 2686"/>
                <a:gd name="T40" fmla="*/ 5000 w 6231"/>
                <a:gd name="T41" fmla="*/ 1350 h 2686"/>
                <a:gd name="T42" fmla="*/ 5042 w 6231"/>
                <a:gd name="T43" fmla="*/ 1430 h 2686"/>
                <a:gd name="T44" fmla="*/ 5130 w 6231"/>
                <a:gd name="T45" fmla="*/ 1598 h 2686"/>
                <a:gd name="T46" fmla="*/ 5762 w 6231"/>
                <a:gd name="T47" fmla="*/ 2457 h 2686"/>
                <a:gd name="T48" fmla="*/ 6217 w 6231"/>
                <a:gd name="T49" fmla="*/ 2686 h 2686"/>
                <a:gd name="T50" fmla="*/ 6231 w 6231"/>
                <a:gd name="T51" fmla="*/ 2683 h 2686"/>
                <a:gd name="T52" fmla="*/ 5766 w 6231"/>
                <a:gd name="T53" fmla="*/ 2451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31" h="2686">
                  <a:moveTo>
                    <a:pt x="5766" y="2451"/>
                  </a:moveTo>
                  <a:cubicBezTo>
                    <a:pt x="5475" y="2257"/>
                    <a:pt x="5295" y="1905"/>
                    <a:pt x="5137" y="1595"/>
                  </a:cubicBezTo>
                  <a:cubicBezTo>
                    <a:pt x="5106" y="1536"/>
                    <a:pt x="5078" y="1481"/>
                    <a:pt x="5049" y="1426"/>
                  </a:cubicBezTo>
                  <a:cubicBezTo>
                    <a:pt x="5035" y="1400"/>
                    <a:pt x="5021" y="1374"/>
                    <a:pt x="5007" y="1347"/>
                  </a:cubicBezTo>
                  <a:cubicBezTo>
                    <a:pt x="4833" y="1017"/>
                    <a:pt x="4636" y="643"/>
                    <a:pt x="4291" y="497"/>
                  </a:cubicBezTo>
                  <a:cubicBezTo>
                    <a:pt x="3960" y="356"/>
                    <a:pt x="3587" y="483"/>
                    <a:pt x="3257" y="595"/>
                  </a:cubicBezTo>
                  <a:cubicBezTo>
                    <a:pt x="3225" y="606"/>
                    <a:pt x="3225" y="606"/>
                    <a:pt x="3225" y="606"/>
                  </a:cubicBezTo>
                  <a:cubicBezTo>
                    <a:pt x="3162" y="627"/>
                    <a:pt x="3099" y="650"/>
                    <a:pt x="3032" y="674"/>
                  </a:cubicBezTo>
                  <a:cubicBezTo>
                    <a:pt x="2717" y="789"/>
                    <a:pt x="2391" y="907"/>
                    <a:pt x="2071" y="858"/>
                  </a:cubicBezTo>
                  <a:cubicBezTo>
                    <a:pt x="1829" y="821"/>
                    <a:pt x="1581" y="700"/>
                    <a:pt x="1341" y="584"/>
                  </a:cubicBezTo>
                  <a:cubicBezTo>
                    <a:pt x="1244" y="537"/>
                    <a:pt x="1152" y="492"/>
                    <a:pt x="1061" y="4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58" y="460"/>
                    <a:pt x="1058" y="460"/>
                    <a:pt x="1058" y="460"/>
                  </a:cubicBezTo>
                  <a:cubicBezTo>
                    <a:pt x="1149" y="499"/>
                    <a:pt x="1241" y="544"/>
                    <a:pt x="1338" y="591"/>
                  </a:cubicBezTo>
                  <a:cubicBezTo>
                    <a:pt x="1578" y="707"/>
                    <a:pt x="1826" y="828"/>
                    <a:pt x="2070" y="865"/>
                  </a:cubicBezTo>
                  <a:cubicBezTo>
                    <a:pt x="2392" y="915"/>
                    <a:pt x="2719" y="796"/>
                    <a:pt x="3035" y="681"/>
                  </a:cubicBezTo>
                  <a:cubicBezTo>
                    <a:pt x="3102" y="657"/>
                    <a:pt x="3165" y="634"/>
                    <a:pt x="3228" y="613"/>
                  </a:cubicBezTo>
                  <a:cubicBezTo>
                    <a:pt x="3259" y="602"/>
                    <a:pt x="3259" y="602"/>
                    <a:pt x="3259" y="602"/>
                  </a:cubicBezTo>
                  <a:cubicBezTo>
                    <a:pt x="3588" y="490"/>
                    <a:pt x="3960" y="364"/>
                    <a:pt x="4288" y="504"/>
                  </a:cubicBezTo>
                  <a:cubicBezTo>
                    <a:pt x="4631" y="649"/>
                    <a:pt x="4827" y="1022"/>
                    <a:pt x="5000" y="1350"/>
                  </a:cubicBezTo>
                  <a:cubicBezTo>
                    <a:pt x="5015" y="1377"/>
                    <a:pt x="5029" y="1404"/>
                    <a:pt x="5042" y="1430"/>
                  </a:cubicBezTo>
                  <a:cubicBezTo>
                    <a:pt x="5071" y="1484"/>
                    <a:pt x="5100" y="1540"/>
                    <a:pt x="5130" y="1598"/>
                  </a:cubicBezTo>
                  <a:cubicBezTo>
                    <a:pt x="5289" y="1909"/>
                    <a:pt x="5470" y="2262"/>
                    <a:pt x="5762" y="2457"/>
                  </a:cubicBezTo>
                  <a:cubicBezTo>
                    <a:pt x="5899" y="2548"/>
                    <a:pt x="6056" y="2620"/>
                    <a:pt x="6217" y="2686"/>
                  </a:cubicBezTo>
                  <a:cubicBezTo>
                    <a:pt x="6231" y="2683"/>
                    <a:pt x="6231" y="2683"/>
                    <a:pt x="6231" y="2683"/>
                  </a:cubicBezTo>
                  <a:cubicBezTo>
                    <a:pt x="6066" y="2617"/>
                    <a:pt x="5905" y="2544"/>
                    <a:pt x="5766" y="2451"/>
                  </a:cubicBezTo>
                  <a:close/>
                </a:path>
              </a:pathLst>
            </a:custGeom>
            <a:solidFill>
              <a:srgbClr val="C9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3"/>
            <p:cNvSpPr>
              <a:spLocks/>
            </p:cNvSpPr>
            <p:nvPr userDrawn="1"/>
          </p:nvSpPr>
          <p:spPr bwMode="auto">
            <a:xfrm>
              <a:off x="-792" y="230893"/>
              <a:ext cx="9849841" cy="4237854"/>
            </a:xfrm>
            <a:custGeom>
              <a:avLst/>
              <a:gdLst>
                <a:gd name="T0" fmla="*/ 5815 w 6459"/>
                <a:gd name="T1" fmla="*/ 2469 h 2777"/>
                <a:gd name="T2" fmla="*/ 5184 w 6459"/>
                <a:gd name="T3" fmla="*/ 1614 h 2777"/>
                <a:gd name="T4" fmla="*/ 5096 w 6459"/>
                <a:gd name="T5" fmla="*/ 1447 h 2777"/>
                <a:gd name="T6" fmla="*/ 5050 w 6459"/>
                <a:gd name="T7" fmla="*/ 1361 h 2777"/>
                <a:gd name="T8" fmla="*/ 4338 w 6459"/>
                <a:gd name="T9" fmla="*/ 518 h 2777"/>
                <a:gd name="T10" fmla="*/ 3311 w 6459"/>
                <a:gd name="T11" fmla="*/ 614 h 2777"/>
                <a:gd name="T12" fmla="*/ 3272 w 6459"/>
                <a:gd name="T13" fmla="*/ 627 h 2777"/>
                <a:gd name="T14" fmla="*/ 3080 w 6459"/>
                <a:gd name="T15" fmla="*/ 694 h 2777"/>
                <a:gd name="T16" fmla="*/ 2120 w 6459"/>
                <a:gd name="T17" fmla="*/ 876 h 2777"/>
                <a:gd name="T18" fmla="*/ 1385 w 6459"/>
                <a:gd name="T19" fmla="*/ 603 h 2777"/>
                <a:gd name="T20" fmla="*/ 1108 w 6459"/>
                <a:gd name="T21" fmla="*/ 473 h 2777"/>
                <a:gd name="T22" fmla="*/ 0 w 6459"/>
                <a:gd name="T23" fmla="*/ 0 h 2777"/>
                <a:gd name="T24" fmla="*/ 0 w 6459"/>
                <a:gd name="T25" fmla="*/ 8 h 2777"/>
                <a:gd name="T26" fmla="*/ 1105 w 6459"/>
                <a:gd name="T27" fmla="*/ 480 h 2777"/>
                <a:gd name="T28" fmla="*/ 1382 w 6459"/>
                <a:gd name="T29" fmla="*/ 610 h 2777"/>
                <a:gd name="T30" fmla="*/ 2119 w 6459"/>
                <a:gd name="T31" fmla="*/ 883 h 2777"/>
                <a:gd name="T32" fmla="*/ 3082 w 6459"/>
                <a:gd name="T33" fmla="*/ 701 h 2777"/>
                <a:gd name="T34" fmla="*/ 3274 w 6459"/>
                <a:gd name="T35" fmla="*/ 634 h 2777"/>
                <a:gd name="T36" fmla="*/ 3313 w 6459"/>
                <a:gd name="T37" fmla="*/ 621 h 2777"/>
                <a:gd name="T38" fmla="*/ 4335 w 6459"/>
                <a:gd name="T39" fmla="*/ 525 h 2777"/>
                <a:gd name="T40" fmla="*/ 5043 w 6459"/>
                <a:gd name="T41" fmla="*/ 1365 h 2777"/>
                <a:gd name="T42" fmla="*/ 5089 w 6459"/>
                <a:gd name="T43" fmla="*/ 1451 h 2777"/>
                <a:gd name="T44" fmla="*/ 5177 w 6459"/>
                <a:gd name="T45" fmla="*/ 1618 h 2777"/>
                <a:gd name="T46" fmla="*/ 5810 w 6459"/>
                <a:gd name="T47" fmla="*/ 2475 h 2777"/>
                <a:gd name="T48" fmla="*/ 6445 w 6459"/>
                <a:gd name="T49" fmla="*/ 2777 h 2777"/>
                <a:gd name="T50" fmla="*/ 6459 w 6459"/>
                <a:gd name="T51" fmla="*/ 2774 h 2777"/>
                <a:gd name="T52" fmla="*/ 5815 w 6459"/>
                <a:gd name="T53" fmla="*/ 2469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59" h="2777">
                  <a:moveTo>
                    <a:pt x="5815" y="2469"/>
                  </a:moveTo>
                  <a:cubicBezTo>
                    <a:pt x="5526" y="2272"/>
                    <a:pt x="5344" y="1923"/>
                    <a:pt x="5184" y="1614"/>
                  </a:cubicBezTo>
                  <a:cubicBezTo>
                    <a:pt x="5154" y="1556"/>
                    <a:pt x="5125" y="1501"/>
                    <a:pt x="5096" y="1447"/>
                  </a:cubicBezTo>
                  <a:cubicBezTo>
                    <a:pt x="5081" y="1419"/>
                    <a:pt x="5066" y="1390"/>
                    <a:pt x="5050" y="1361"/>
                  </a:cubicBezTo>
                  <a:cubicBezTo>
                    <a:pt x="4884" y="1050"/>
                    <a:pt x="4677" y="662"/>
                    <a:pt x="4338" y="518"/>
                  </a:cubicBezTo>
                  <a:cubicBezTo>
                    <a:pt x="4013" y="379"/>
                    <a:pt x="3623" y="509"/>
                    <a:pt x="3311" y="614"/>
                  </a:cubicBezTo>
                  <a:cubicBezTo>
                    <a:pt x="3272" y="627"/>
                    <a:pt x="3272" y="627"/>
                    <a:pt x="3272" y="627"/>
                  </a:cubicBezTo>
                  <a:cubicBezTo>
                    <a:pt x="3209" y="648"/>
                    <a:pt x="3146" y="670"/>
                    <a:pt x="3080" y="694"/>
                  </a:cubicBezTo>
                  <a:cubicBezTo>
                    <a:pt x="2765" y="806"/>
                    <a:pt x="2440" y="922"/>
                    <a:pt x="2120" y="876"/>
                  </a:cubicBezTo>
                  <a:cubicBezTo>
                    <a:pt x="1876" y="841"/>
                    <a:pt x="1626" y="720"/>
                    <a:pt x="1385" y="603"/>
                  </a:cubicBezTo>
                  <a:cubicBezTo>
                    <a:pt x="1289" y="556"/>
                    <a:pt x="1198" y="512"/>
                    <a:pt x="1108" y="4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05" y="480"/>
                    <a:pt x="1105" y="480"/>
                    <a:pt x="1105" y="480"/>
                  </a:cubicBezTo>
                  <a:cubicBezTo>
                    <a:pt x="1195" y="519"/>
                    <a:pt x="1286" y="563"/>
                    <a:pt x="1382" y="610"/>
                  </a:cubicBezTo>
                  <a:cubicBezTo>
                    <a:pt x="1624" y="727"/>
                    <a:pt x="1873" y="848"/>
                    <a:pt x="2119" y="883"/>
                  </a:cubicBezTo>
                  <a:cubicBezTo>
                    <a:pt x="2441" y="930"/>
                    <a:pt x="2767" y="813"/>
                    <a:pt x="3082" y="701"/>
                  </a:cubicBezTo>
                  <a:cubicBezTo>
                    <a:pt x="3149" y="677"/>
                    <a:pt x="3212" y="655"/>
                    <a:pt x="3274" y="634"/>
                  </a:cubicBezTo>
                  <a:cubicBezTo>
                    <a:pt x="3313" y="621"/>
                    <a:pt x="3313" y="621"/>
                    <a:pt x="3313" y="621"/>
                  </a:cubicBezTo>
                  <a:cubicBezTo>
                    <a:pt x="3625" y="517"/>
                    <a:pt x="4012" y="388"/>
                    <a:pt x="4335" y="525"/>
                  </a:cubicBezTo>
                  <a:cubicBezTo>
                    <a:pt x="4672" y="668"/>
                    <a:pt x="4878" y="1054"/>
                    <a:pt x="5043" y="1365"/>
                  </a:cubicBezTo>
                  <a:cubicBezTo>
                    <a:pt x="5059" y="1394"/>
                    <a:pt x="5074" y="1423"/>
                    <a:pt x="5089" y="1451"/>
                  </a:cubicBezTo>
                  <a:cubicBezTo>
                    <a:pt x="5119" y="1505"/>
                    <a:pt x="5147" y="1560"/>
                    <a:pt x="5177" y="1618"/>
                  </a:cubicBezTo>
                  <a:cubicBezTo>
                    <a:pt x="5338" y="1927"/>
                    <a:pt x="5520" y="2277"/>
                    <a:pt x="5810" y="2475"/>
                  </a:cubicBezTo>
                  <a:cubicBezTo>
                    <a:pt x="5996" y="2602"/>
                    <a:pt x="6221" y="2692"/>
                    <a:pt x="6445" y="2777"/>
                  </a:cubicBezTo>
                  <a:cubicBezTo>
                    <a:pt x="6459" y="2774"/>
                    <a:pt x="6459" y="2774"/>
                    <a:pt x="6459" y="2774"/>
                  </a:cubicBezTo>
                  <a:cubicBezTo>
                    <a:pt x="6233" y="2688"/>
                    <a:pt x="6002" y="2597"/>
                    <a:pt x="5815" y="2469"/>
                  </a:cubicBezTo>
                  <a:close/>
                </a:path>
              </a:pathLst>
            </a:custGeom>
            <a:solidFill>
              <a:srgbClr val="C8C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079776" y="0"/>
            <a:ext cx="8112224" cy="6861600"/>
          </a:xfrm>
          <a:custGeom>
            <a:avLst/>
            <a:gdLst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0 h 6861600"/>
              <a:gd name="connsiteX5" fmla="*/ 6120000 w 6120000"/>
              <a:gd name="connsiteY5" fmla="*/ 0 h 6861600"/>
              <a:gd name="connsiteX6" fmla="*/ 6120000 w 6120000"/>
              <a:gd name="connsiteY6" fmla="*/ 6856413 h 6861600"/>
              <a:gd name="connsiteX7" fmla="*/ 30350 w 6120000"/>
              <a:gd name="connsiteY7" fmla="*/ 5778500 h 6861600"/>
              <a:gd name="connsiteX8" fmla="*/ 0 w 6120000"/>
              <a:gd name="connsiteY8" fmla="*/ 5783848 h 6861600"/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6855351 h 6861600"/>
              <a:gd name="connsiteX5" fmla="*/ 0 w 6120000"/>
              <a:gd name="connsiteY5" fmla="*/ 0 h 6861600"/>
              <a:gd name="connsiteX6" fmla="*/ 6120000 w 6120000"/>
              <a:gd name="connsiteY6" fmla="*/ 0 h 6861600"/>
              <a:gd name="connsiteX7" fmla="*/ 6120000 w 6120000"/>
              <a:gd name="connsiteY7" fmla="*/ 6856413 h 6861600"/>
              <a:gd name="connsiteX8" fmla="*/ 30350 w 6120000"/>
              <a:gd name="connsiteY8" fmla="*/ 5778500 h 6861600"/>
              <a:gd name="connsiteX9" fmla="*/ 0 w 6120000"/>
              <a:gd name="connsiteY9" fmla="*/ 5461580 h 6861600"/>
              <a:gd name="connsiteX10" fmla="*/ 0 w 6120000"/>
              <a:gd name="connsiteY10" fmla="*/ 0 h 6861600"/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6855351 h 6861600"/>
              <a:gd name="connsiteX5" fmla="*/ 0 w 6120000"/>
              <a:gd name="connsiteY5" fmla="*/ 0 h 6861600"/>
              <a:gd name="connsiteX6" fmla="*/ 6120000 w 6120000"/>
              <a:gd name="connsiteY6" fmla="*/ 0 h 6861600"/>
              <a:gd name="connsiteX7" fmla="*/ 6120000 w 6120000"/>
              <a:gd name="connsiteY7" fmla="*/ 6856413 h 6861600"/>
              <a:gd name="connsiteX8" fmla="*/ 0 w 6120000"/>
              <a:gd name="connsiteY8" fmla="*/ 5461580 h 6861600"/>
              <a:gd name="connsiteX9" fmla="*/ 0 w 6120000"/>
              <a:gd name="connsiteY9" fmla="*/ 0 h 6861600"/>
              <a:gd name="connsiteX0" fmla="*/ 0 w 6120000"/>
              <a:gd name="connsiteY0" fmla="*/ 6861600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0 h 6861600"/>
              <a:gd name="connsiteX5" fmla="*/ 6120000 w 6120000"/>
              <a:gd name="connsiteY5" fmla="*/ 0 h 6861600"/>
              <a:gd name="connsiteX6" fmla="*/ 6120000 w 6120000"/>
              <a:gd name="connsiteY6" fmla="*/ 6856413 h 6861600"/>
              <a:gd name="connsiteX7" fmla="*/ 0 w 6120000"/>
              <a:gd name="connsiteY7" fmla="*/ 5461580 h 6861600"/>
              <a:gd name="connsiteX8" fmla="*/ 0 w 6120000"/>
              <a:gd name="connsiteY8" fmla="*/ 0 h 6861600"/>
              <a:gd name="connsiteX0" fmla="*/ 6120000 w 6120000"/>
              <a:gd name="connsiteY0" fmla="*/ 6861600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0 h 6861600"/>
              <a:gd name="connsiteX4" fmla="*/ 6120000 w 6120000"/>
              <a:gd name="connsiteY4" fmla="*/ 0 h 6861600"/>
              <a:gd name="connsiteX5" fmla="*/ 6120000 w 6120000"/>
              <a:gd name="connsiteY5" fmla="*/ 6856413 h 6861600"/>
              <a:gd name="connsiteX6" fmla="*/ 0 w 6120000"/>
              <a:gd name="connsiteY6" fmla="*/ 5461580 h 6861600"/>
              <a:gd name="connsiteX7" fmla="*/ 0 w 6120000"/>
              <a:gd name="connsiteY7" fmla="*/ 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0000" h="6861600">
                <a:moveTo>
                  <a:pt x="6120000" y="6861600"/>
                </a:moveTo>
                <a:lnTo>
                  <a:pt x="6120000" y="6856413"/>
                </a:lnTo>
                <a:lnTo>
                  <a:pt x="6120000" y="6861600"/>
                </a:lnTo>
                <a:close/>
                <a:moveTo>
                  <a:pt x="0" y="0"/>
                </a:moveTo>
                <a:lnTo>
                  <a:pt x="6120000" y="0"/>
                </a:lnTo>
                <a:lnTo>
                  <a:pt x="6120000" y="6856413"/>
                </a:lnTo>
                <a:lnTo>
                  <a:pt x="0" y="5461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wrap="square" lIns="666000" tIns="2304000" rIns="489600" bIns="253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maksimum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077409" y="3512868"/>
            <a:ext cx="7441491" cy="498834"/>
          </a:xfrm>
        </p:spPr>
        <p:txBody>
          <a:bodyPr lIns="6840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445224"/>
            <a:ext cx="12192000" cy="1411191"/>
          </a:xfrm>
          <a:custGeom>
            <a:avLst/>
            <a:gdLst>
              <a:gd name="connsiteX0" fmla="*/ 3054350 w 9144000"/>
              <a:gd name="connsiteY0" fmla="*/ 0 h 1077913"/>
              <a:gd name="connsiteX1" fmla="*/ 9144000 w 9144000"/>
              <a:gd name="connsiteY1" fmla="*/ 1077913 h 1077913"/>
              <a:gd name="connsiteX2" fmla="*/ 0 w 9144000"/>
              <a:gd name="connsiteY2" fmla="*/ 1076326 h 1077913"/>
              <a:gd name="connsiteX3" fmla="*/ 0 w 9144000"/>
              <a:gd name="connsiteY3" fmla="*/ 538163 h 107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77913">
                <a:moveTo>
                  <a:pt x="3054350" y="0"/>
                </a:moveTo>
                <a:lnTo>
                  <a:pt x="9144000" y="1077913"/>
                </a:lnTo>
                <a:lnTo>
                  <a:pt x="0" y="1076326"/>
                </a:lnTo>
                <a:lnTo>
                  <a:pt x="0" y="5381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079776" y="4041068"/>
            <a:ext cx="8109858" cy="2823852"/>
          </a:xfrm>
          <a:custGeom>
            <a:avLst/>
            <a:gdLst>
              <a:gd name="connsiteX0" fmla="*/ 6116484 w 6118225"/>
              <a:gd name="connsiteY0" fmla="*/ 0 h 2159720"/>
              <a:gd name="connsiteX1" fmla="*/ 6118225 w 6118225"/>
              <a:gd name="connsiteY1" fmla="*/ 0 h 2159720"/>
              <a:gd name="connsiteX2" fmla="*/ 6118225 w 6118225"/>
              <a:gd name="connsiteY2" fmla="*/ 2159720 h 2159720"/>
              <a:gd name="connsiteX3" fmla="*/ 0 w 6118225"/>
              <a:gd name="connsiteY3" fmla="*/ 1078913 h 2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8225" h="2159720">
                <a:moveTo>
                  <a:pt x="6116484" y="0"/>
                </a:moveTo>
                <a:lnTo>
                  <a:pt x="6118225" y="0"/>
                </a:lnTo>
                <a:lnTo>
                  <a:pt x="6118225" y="2159720"/>
                </a:lnTo>
                <a:lnTo>
                  <a:pt x="0" y="1078913"/>
                </a:lnTo>
                <a:close/>
              </a:path>
            </a:pathLst>
          </a:custGeom>
          <a:solidFill>
            <a:srgbClr val="27A1B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pic>
        <p:nvPicPr>
          <p:cNvPr id="75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383754CD-CF1E-429E-ACC0-1369CADA8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088" y="345600"/>
            <a:ext cx="1411766" cy="349200"/>
          </a:xfrm>
          <a:prstGeom prst="rect">
            <a:avLst/>
          </a:prstGeom>
        </p:spPr>
      </p:pic>
      <p:sp>
        <p:nvSpPr>
          <p:cNvPr id="76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46198B3B-1AE4-42D7-B9A7-7549DF396D0A}"/>
              </a:ext>
            </a:extLst>
          </p:cNvPr>
          <p:cNvSpPr/>
          <p:nvPr userDrawn="1"/>
        </p:nvSpPr>
        <p:spPr>
          <a:xfrm>
            <a:off x="4763948" y="1521104"/>
            <a:ext cx="4689616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5634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C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800" err="1"/>
          </a:p>
        </p:txBody>
      </p:sp>
      <p:grpSp>
        <p:nvGrpSpPr>
          <p:cNvPr id="121" name="Lines"/>
          <p:cNvGrpSpPr/>
          <p:nvPr userDrawn="1"/>
        </p:nvGrpSpPr>
        <p:grpSpPr>
          <a:xfrm>
            <a:off x="-792" y="0"/>
            <a:ext cx="12298271" cy="6161964"/>
            <a:chOff x="-792" y="0"/>
            <a:chExt cx="12298271" cy="6161964"/>
          </a:xfrm>
        </p:grpSpPr>
        <p:sp>
          <p:nvSpPr>
            <p:cNvPr id="108" name="Freeform: Shape 107"/>
            <p:cNvSpPr>
              <a:spLocks/>
            </p:cNvSpPr>
            <p:nvPr userDrawn="1"/>
          </p:nvSpPr>
          <p:spPr bwMode="auto">
            <a:xfrm>
              <a:off x="5971967" y="0"/>
              <a:ext cx="6221233" cy="2661061"/>
            </a:xfrm>
            <a:custGeom>
              <a:avLst/>
              <a:gdLst>
                <a:gd name="connsiteX0" fmla="*/ 0 w 6221233"/>
                <a:gd name="connsiteY0" fmla="*/ 0 h 2661061"/>
                <a:gd name="connsiteX1" fmla="*/ 38482 w 6221233"/>
                <a:gd name="connsiteY1" fmla="*/ 0 h 2661061"/>
                <a:gd name="connsiteX2" fmla="*/ 6221233 w 6221233"/>
                <a:gd name="connsiteY2" fmla="*/ 2645019 h 2661061"/>
                <a:gd name="connsiteX3" fmla="*/ 6221233 w 6221233"/>
                <a:gd name="connsiteY3" fmla="*/ 2661061 h 266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233" h="2661061">
                  <a:moveTo>
                    <a:pt x="0" y="0"/>
                  </a:moveTo>
                  <a:lnTo>
                    <a:pt x="38482" y="0"/>
                  </a:lnTo>
                  <a:lnTo>
                    <a:pt x="6221233" y="2645019"/>
                  </a:lnTo>
                  <a:lnTo>
                    <a:pt x="6221233" y="2661061"/>
                  </a:lnTo>
                  <a:close/>
                </a:path>
              </a:pathLst>
            </a:custGeom>
            <a:solidFill>
              <a:srgbClr val="C1C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6" name="Freeform: Shape 105"/>
            <p:cNvSpPr>
              <a:spLocks/>
            </p:cNvSpPr>
            <p:nvPr userDrawn="1"/>
          </p:nvSpPr>
          <p:spPr bwMode="auto">
            <a:xfrm>
              <a:off x="6239739" y="1"/>
              <a:ext cx="5953461" cy="2457299"/>
            </a:xfrm>
            <a:custGeom>
              <a:avLst/>
              <a:gdLst>
                <a:gd name="connsiteX0" fmla="*/ 0 w 5953461"/>
                <a:gd name="connsiteY0" fmla="*/ 0 h 2457299"/>
                <a:gd name="connsiteX1" fmla="*/ 36593 w 5953461"/>
                <a:gd name="connsiteY1" fmla="*/ 0 h 2457299"/>
                <a:gd name="connsiteX2" fmla="*/ 1445423 w 5953461"/>
                <a:gd name="connsiteY2" fmla="*/ 637927 h 2457299"/>
                <a:gd name="connsiteX3" fmla="*/ 2689583 w 5953461"/>
                <a:gd name="connsiteY3" fmla="*/ 1109504 h 2457299"/>
                <a:gd name="connsiteX4" fmla="*/ 3712662 w 5953461"/>
                <a:gd name="connsiteY4" fmla="*/ 1489513 h 2457299"/>
                <a:gd name="connsiteX5" fmla="*/ 5925012 w 5953461"/>
                <a:gd name="connsiteY5" fmla="*/ 2428089 h 2457299"/>
                <a:gd name="connsiteX6" fmla="*/ 5953461 w 5953461"/>
                <a:gd name="connsiteY6" fmla="*/ 2440341 h 2457299"/>
                <a:gd name="connsiteX7" fmla="*/ 5953461 w 5953461"/>
                <a:gd name="connsiteY7" fmla="*/ 2457299 h 2457299"/>
                <a:gd name="connsiteX8" fmla="*/ 5917389 w 5953461"/>
                <a:gd name="connsiteY8" fmla="*/ 2441825 h 2457299"/>
                <a:gd name="connsiteX9" fmla="*/ 3706563 w 5953461"/>
                <a:gd name="connsiteY9" fmla="*/ 1503248 h 2457299"/>
                <a:gd name="connsiteX10" fmla="*/ 2685009 w 5953461"/>
                <a:gd name="connsiteY10" fmla="*/ 1124765 h 2457299"/>
                <a:gd name="connsiteX11" fmla="*/ 1439324 w 5953461"/>
                <a:gd name="connsiteY11" fmla="*/ 651662 h 2457299"/>
                <a:gd name="connsiteX12" fmla="*/ 0 w 5953461"/>
                <a:gd name="connsiteY12" fmla="*/ 0 h 245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3461" h="2457299">
                  <a:moveTo>
                    <a:pt x="0" y="0"/>
                  </a:moveTo>
                  <a:cubicBezTo>
                    <a:pt x="0" y="0"/>
                    <a:pt x="0" y="0"/>
                    <a:pt x="36593" y="0"/>
                  </a:cubicBezTo>
                  <a:cubicBezTo>
                    <a:pt x="501629" y="218238"/>
                    <a:pt x="972763" y="436476"/>
                    <a:pt x="1445423" y="637927"/>
                  </a:cubicBezTo>
                  <a:cubicBezTo>
                    <a:pt x="1854044" y="811907"/>
                    <a:pt x="2279437" y="962995"/>
                    <a:pt x="2689583" y="1109504"/>
                  </a:cubicBezTo>
                  <a:cubicBezTo>
                    <a:pt x="3026544" y="1230069"/>
                    <a:pt x="3375702" y="1353687"/>
                    <a:pt x="3712662" y="1489513"/>
                  </a:cubicBezTo>
                  <a:cubicBezTo>
                    <a:pt x="4455195" y="1788637"/>
                    <a:pt x="5202301" y="2113704"/>
                    <a:pt x="5925012" y="2428089"/>
                  </a:cubicBezTo>
                  <a:lnTo>
                    <a:pt x="5953461" y="2440341"/>
                  </a:lnTo>
                  <a:lnTo>
                    <a:pt x="5953461" y="2457299"/>
                  </a:lnTo>
                  <a:lnTo>
                    <a:pt x="5917389" y="2441825"/>
                  </a:lnTo>
                  <a:cubicBezTo>
                    <a:pt x="5196202" y="2127440"/>
                    <a:pt x="4449095" y="1802372"/>
                    <a:pt x="3706563" y="1503248"/>
                  </a:cubicBezTo>
                  <a:cubicBezTo>
                    <a:pt x="3369603" y="1367422"/>
                    <a:pt x="3021970" y="1243805"/>
                    <a:pt x="2685009" y="1124765"/>
                  </a:cubicBezTo>
                  <a:cubicBezTo>
                    <a:pt x="2273339" y="978256"/>
                    <a:pt x="1847945" y="825642"/>
                    <a:pt x="1439324" y="651662"/>
                  </a:cubicBezTo>
                  <a:cubicBezTo>
                    <a:pt x="955992" y="445633"/>
                    <a:pt x="474184" y="222817"/>
                    <a:pt x="0" y="0"/>
                  </a:cubicBezTo>
                  <a:close/>
                </a:path>
              </a:pathLst>
            </a:custGeom>
            <a:solidFill>
              <a:srgbClr val="C1C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4" name="Freeform: Shape 103"/>
            <p:cNvSpPr>
              <a:spLocks/>
            </p:cNvSpPr>
            <p:nvPr userDrawn="1"/>
          </p:nvSpPr>
          <p:spPr bwMode="auto">
            <a:xfrm>
              <a:off x="6472236" y="1"/>
              <a:ext cx="5720965" cy="2253309"/>
            </a:xfrm>
            <a:custGeom>
              <a:avLst/>
              <a:gdLst>
                <a:gd name="connsiteX0" fmla="*/ 0 w 5720965"/>
                <a:gd name="connsiteY0" fmla="*/ 0 h 2253309"/>
                <a:gd name="connsiteX1" fmla="*/ 35073 w 5720965"/>
                <a:gd name="connsiteY1" fmla="*/ 0 h 2253309"/>
                <a:gd name="connsiteX2" fmla="*/ 1262628 w 5720965"/>
                <a:gd name="connsiteY2" fmla="*/ 585870 h 2253309"/>
                <a:gd name="connsiteX3" fmla="*/ 2485607 w 5720965"/>
                <a:gd name="connsiteY3" fmla="*/ 985604 h 2253309"/>
                <a:gd name="connsiteX4" fmla="*/ 3551521 w 5720965"/>
                <a:gd name="connsiteY4" fmla="*/ 1319733 h 2253309"/>
                <a:gd name="connsiteX5" fmla="*/ 4660895 w 5720965"/>
                <a:gd name="connsiteY5" fmla="*/ 1774583 h 2253309"/>
                <a:gd name="connsiteX6" fmla="*/ 5720965 w 5720965"/>
                <a:gd name="connsiteY6" fmla="*/ 2235408 h 2253309"/>
                <a:gd name="connsiteX7" fmla="*/ 5720965 w 5720965"/>
                <a:gd name="connsiteY7" fmla="*/ 2253309 h 2253309"/>
                <a:gd name="connsiteX8" fmla="*/ 4654223 w 5720965"/>
                <a:gd name="connsiteY8" fmla="*/ 1789268 h 2253309"/>
                <a:gd name="connsiteX9" fmla="*/ 3545421 w 5720965"/>
                <a:gd name="connsiteY9" fmla="*/ 1334990 h 2253309"/>
                <a:gd name="connsiteX10" fmla="*/ 2481032 w 5720965"/>
                <a:gd name="connsiteY10" fmla="*/ 1000861 h 2253309"/>
                <a:gd name="connsiteX11" fmla="*/ 1256528 w 5720965"/>
                <a:gd name="connsiteY11" fmla="*/ 601127 h 2253309"/>
                <a:gd name="connsiteX12" fmla="*/ 0 w 5720965"/>
                <a:gd name="connsiteY12" fmla="*/ 0 h 225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0965" h="2253309">
                  <a:moveTo>
                    <a:pt x="0" y="0"/>
                  </a:moveTo>
                  <a:cubicBezTo>
                    <a:pt x="0" y="0"/>
                    <a:pt x="0" y="0"/>
                    <a:pt x="35073" y="0"/>
                  </a:cubicBezTo>
                  <a:cubicBezTo>
                    <a:pt x="437650" y="207496"/>
                    <a:pt x="847851" y="408888"/>
                    <a:pt x="1262628" y="585870"/>
                  </a:cubicBezTo>
                  <a:cubicBezTo>
                    <a:pt x="1659105" y="755223"/>
                    <a:pt x="2079980" y="872702"/>
                    <a:pt x="2485607" y="985604"/>
                  </a:cubicBezTo>
                  <a:cubicBezTo>
                    <a:pt x="2837862" y="1083249"/>
                    <a:pt x="3202316" y="1185471"/>
                    <a:pt x="3551521" y="1319733"/>
                  </a:cubicBezTo>
                  <a:cubicBezTo>
                    <a:pt x="3922075" y="1463912"/>
                    <a:pt x="4293010" y="1617626"/>
                    <a:pt x="4660895" y="1774583"/>
                  </a:cubicBezTo>
                  <a:lnTo>
                    <a:pt x="5720965" y="2235408"/>
                  </a:lnTo>
                  <a:lnTo>
                    <a:pt x="5720965" y="2253309"/>
                  </a:lnTo>
                  <a:lnTo>
                    <a:pt x="4654223" y="1789268"/>
                  </a:lnTo>
                  <a:cubicBezTo>
                    <a:pt x="4286529" y="1632502"/>
                    <a:pt x="3915975" y="1479169"/>
                    <a:pt x="3545421" y="1334990"/>
                  </a:cubicBezTo>
                  <a:cubicBezTo>
                    <a:pt x="3197741" y="1200728"/>
                    <a:pt x="2833287" y="1098506"/>
                    <a:pt x="2481032" y="1000861"/>
                  </a:cubicBezTo>
                  <a:cubicBezTo>
                    <a:pt x="2073881" y="886433"/>
                    <a:pt x="1654530" y="770480"/>
                    <a:pt x="1256528" y="601127"/>
                  </a:cubicBezTo>
                  <a:cubicBezTo>
                    <a:pt x="831077" y="419568"/>
                    <a:pt x="411727" y="212073"/>
                    <a:pt x="0" y="0"/>
                  </a:cubicBezTo>
                  <a:close/>
                </a:path>
              </a:pathLst>
            </a:custGeom>
            <a:solidFill>
              <a:srgbClr val="C0C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0" name="Freeform: Shape 99"/>
            <p:cNvSpPr>
              <a:spLocks/>
            </p:cNvSpPr>
            <p:nvPr userDrawn="1"/>
          </p:nvSpPr>
          <p:spPr bwMode="auto">
            <a:xfrm>
              <a:off x="6687094" y="0"/>
              <a:ext cx="5506106" cy="2050042"/>
            </a:xfrm>
            <a:custGeom>
              <a:avLst/>
              <a:gdLst>
                <a:gd name="connsiteX0" fmla="*/ 0 w 5506106"/>
                <a:gd name="connsiteY0" fmla="*/ 0 h 2050042"/>
                <a:gd name="connsiteX1" fmla="*/ 33549 w 5506106"/>
                <a:gd name="connsiteY1" fmla="*/ 0 h 2050042"/>
                <a:gd name="connsiteX2" fmla="*/ 1088817 w 5506106"/>
                <a:gd name="connsiteY2" fmla="*/ 523538 h 2050042"/>
                <a:gd name="connsiteX3" fmla="*/ 2314880 w 5506106"/>
                <a:gd name="connsiteY3" fmla="*/ 863914 h 2050042"/>
                <a:gd name="connsiteX4" fmla="*/ 3406747 w 5506106"/>
                <a:gd name="connsiteY4" fmla="*/ 1150867 h 2050042"/>
                <a:gd name="connsiteX5" fmla="*/ 4514436 w 5506106"/>
                <a:gd name="connsiteY5" fmla="*/ 1599041 h 2050042"/>
                <a:gd name="connsiteX6" fmla="*/ 5506106 w 5506106"/>
                <a:gd name="connsiteY6" fmla="*/ 2033522 h 2050042"/>
                <a:gd name="connsiteX7" fmla="*/ 5506106 w 5506106"/>
                <a:gd name="connsiteY7" fmla="*/ 2050042 h 2050042"/>
                <a:gd name="connsiteX8" fmla="*/ 4508336 w 5506106"/>
                <a:gd name="connsiteY8" fmla="*/ 1614114 h 2050042"/>
                <a:gd name="connsiteX9" fmla="*/ 3400648 w 5506106"/>
                <a:gd name="connsiteY9" fmla="*/ 1166131 h 2050042"/>
                <a:gd name="connsiteX10" fmla="*/ 2311830 w 5506106"/>
                <a:gd name="connsiteY10" fmla="*/ 879177 h 2050042"/>
                <a:gd name="connsiteX11" fmla="*/ 1082718 w 5506106"/>
                <a:gd name="connsiteY11" fmla="*/ 537275 h 2050042"/>
                <a:gd name="connsiteX12" fmla="*/ 0 w 5506106"/>
                <a:gd name="connsiteY12" fmla="*/ 0 h 205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06106" h="2050042">
                  <a:moveTo>
                    <a:pt x="0" y="0"/>
                  </a:moveTo>
                  <a:cubicBezTo>
                    <a:pt x="0" y="0"/>
                    <a:pt x="0" y="0"/>
                    <a:pt x="33549" y="0"/>
                  </a:cubicBezTo>
                  <a:cubicBezTo>
                    <a:pt x="378189" y="189267"/>
                    <a:pt x="728928" y="369377"/>
                    <a:pt x="1088817" y="523538"/>
                  </a:cubicBezTo>
                  <a:cubicBezTo>
                    <a:pt x="1485305" y="691436"/>
                    <a:pt x="1906193" y="778438"/>
                    <a:pt x="2314880" y="863914"/>
                  </a:cubicBezTo>
                  <a:cubicBezTo>
                    <a:pt x="2676294" y="938705"/>
                    <a:pt x="3051433" y="1016548"/>
                    <a:pt x="3406747" y="1150867"/>
                  </a:cubicBezTo>
                  <a:cubicBezTo>
                    <a:pt x="3777311" y="1290528"/>
                    <a:pt x="4147494" y="1442400"/>
                    <a:pt x="4514436" y="1599041"/>
                  </a:cubicBezTo>
                  <a:lnTo>
                    <a:pt x="5506106" y="2033522"/>
                  </a:lnTo>
                  <a:lnTo>
                    <a:pt x="5506106" y="2050042"/>
                  </a:lnTo>
                  <a:lnTo>
                    <a:pt x="4508336" y="1614114"/>
                  </a:lnTo>
                  <a:cubicBezTo>
                    <a:pt x="4141394" y="1457663"/>
                    <a:pt x="3771211" y="1305792"/>
                    <a:pt x="3400648" y="1166131"/>
                  </a:cubicBezTo>
                  <a:cubicBezTo>
                    <a:pt x="3046858" y="1033338"/>
                    <a:pt x="2673244" y="955494"/>
                    <a:pt x="2311830" y="879177"/>
                  </a:cubicBezTo>
                  <a:cubicBezTo>
                    <a:pt x="1903143" y="795228"/>
                    <a:pt x="1479206" y="706700"/>
                    <a:pt x="1082718" y="537275"/>
                  </a:cubicBezTo>
                  <a:cubicBezTo>
                    <a:pt x="713679" y="380061"/>
                    <a:pt x="352265" y="195373"/>
                    <a:pt x="0" y="0"/>
                  </a:cubicBezTo>
                  <a:close/>
                </a:path>
              </a:pathLst>
            </a:custGeom>
            <a:solidFill>
              <a:srgbClr val="C0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2" name="Freeform: Shape 101"/>
            <p:cNvSpPr>
              <a:spLocks/>
            </p:cNvSpPr>
            <p:nvPr userDrawn="1"/>
          </p:nvSpPr>
          <p:spPr bwMode="auto">
            <a:xfrm>
              <a:off x="7019004" y="0"/>
              <a:ext cx="5174196" cy="1848116"/>
            </a:xfrm>
            <a:custGeom>
              <a:avLst/>
              <a:gdLst>
                <a:gd name="connsiteX0" fmla="*/ 0 w 5174196"/>
                <a:gd name="connsiteY0" fmla="*/ 0 h 1848116"/>
                <a:gd name="connsiteX1" fmla="*/ 35068 w 5174196"/>
                <a:gd name="connsiteY1" fmla="*/ 0 h 1848116"/>
                <a:gd name="connsiteX2" fmla="*/ 817222 w 5174196"/>
                <a:gd name="connsiteY2" fmla="*/ 378424 h 1848116"/>
                <a:gd name="connsiteX3" fmla="*/ 2050677 w 5174196"/>
                <a:gd name="connsiteY3" fmla="*/ 708019 h 1848116"/>
                <a:gd name="connsiteX4" fmla="*/ 3146913 w 5174196"/>
                <a:gd name="connsiteY4" fmla="*/ 982682 h 1848116"/>
                <a:gd name="connsiteX5" fmla="*/ 4752602 w 5174196"/>
                <a:gd name="connsiteY5" fmla="*/ 1642730 h 1848116"/>
                <a:gd name="connsiteX6" fmla="*/ 5174196 w 5174196"/>
                <a:gd name="connsiteY6" fmla="*/ 1829780 h 1848116"/>
                <a:gd name="connsiteX7" fmla="*/ 5174196 w 5174196"/>
                <a:gd name="connsiteY7" fmla="*/ 1848116 h 1848116"/>
                <a:gd name="connsiteX8" fmla="*/ 4751244 w 5174196"/>
                <a:gd name="connsiteY8" fmla="*/ 1660564 h 1848116"/>
                <a:gd name="connsiteX9" fmla="*/ 3142339 w 5174196"/>
                <a:gd name="connsiteY9" fmla="*/ 997941 h 1848116"/>
                <a:gd name="connsiteX10" fmla="*/ 2047628 w 5174196"/>
                <a:gd name="connsiteY10" fmla="*/ 724804 h 1848116"/>
                <a:gd name="connsiteX11" fmla="*/ 811123 w 5174196"/>
                <a:gd name="connsiteY11" fmla="*/ 393683 h 1848116"/>
                <a:gd name="connsiteX12" fmla="*/ 0 w 5174196"/>
                <a:gd name="connsiteY12" fmla="*/ 0 h 18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4196" h="1848116">
                  <a:moveTo>
                    <a:pt x="0" y="0"/>
                  </a:moveTo>
                  <a:cubicBezTo>
                    <a:pt x="0" y="0"/>
                    <a:pt x="0" y="0"/>
                    <a:pt x="35068" y="0"/>
                  </a:cubicBezTo>
                  <a:cubicBezTo>
                    <a:pt x="291212" y="135805"/>
                    <a:pt x="551930" y="265507"/>
                    <a:pt x="817222" y="378424"/>
                  </a:cubicBezTo>
                  <a:cubicBezTo>
                    <a:pt x="1215160" y="547799"/>
                    <a:pt x="1640542" y="628672"/>
                    <a:pt x="2050677" y="708019"/>
                  </a:cubicBezTo>
                  <a:cubicBezTo>
                    <a:pt x="2415073" y="778211"/>
                    <a:pt x="2791666" y="849928"/>
                    <a:pt x="3146913" y="982682"/>
                  </a:cubicBezTo>
                  <a:cubicBezTo>
                    <a:pt x="3686645" y="1182957"/>
                    <a:pt x="4224662" y="1410698"/>
                    <a:pt x="4752602" y="1642730"/>
                  </a:cubicBezTo>
                  <a:lnTo>
                    <a:pt x="5174196" y="1829780"/>
                  </a:lnTo>
                  <a:lnTo>
                    <a:pt x="5174196" y="1848116"/>
                  </a:lnTo>
                  <a:lnTo>
                    <a:pt x="4751244" y="1660564"/>
                  </a:lnTo>
                  <a:cubicBezTo>
                    <a:pt x="4221803" y="1427673"/>
                    <a:pt x="3682071" y="1198216"/>
                    <a:pt x="3142339" y="997941"/>
                  </a:cubicBezTo>
                  <a:cubicBezTo>
                    <a:pt x="2787092" y="865187"/>
                    <a:pt x="2410499" y="793470"/>
                    <a:pt x="2047628" y="724804"/>
                  </a:cubicBezTo>
                  <a:cubicBezTo>
                    <a:pt x="1635968" y="645457"/>
                    <a:pt x="1209061" y="563058"/>
                    <a:pt x="811123" y="393683"/>
                  </a:cubicBezTo>
                  <a:cubicBezTo>
                    <a:pt x="535158" y="276189"/>
                    <a:pt x="265292" y="141909"/>
                    <a:pt x="0" y="0"/>
                  </a:cubicBezTo>
                  <a:close/>
                </a:path>
              </a:pathLst>
            </a:custGeom>
            <a:solidFill>
              <a:srgbClr val="BF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8" name="Freeform: Shape 97"/>
            <p:cNvSpPr>
              <a:spLocks/>
            </p:cNvSpPr>
            <p:nvPr userDrawn="1"/>
          </p:nvSpPr>
          <p:spPr bwMode="auto">
            <a:xfrm>
              <a:off x="7431084" y="1"/>
              <a:ext cx="4762117" cy="1646199"/>
            </a:xfrm>
            <a:custGeom>
              <a:avLst/>
              <a:gdLst>
                <a:gd name="connsiteX0" fmla="*/ 0 w 4762117"/>
                <a:gd name="connsiteY0" fmla="*/ 0 h 1646199"/>
                <a:gd name="connsiteX1" fmla="*/ 38126 w 4762117"/>
                <a:gd name="connsiteY1" fmla="*/ 0 h 1646199"/>
                <a:gd name="connsiteX2" fmla="*/ 465129 w 4762117"/>
                <a:gd name="connsiteY2" fmla="*/ 195245 h 1646199"/>
                <a:gd name="connsiteX3" fmla="*/ 1711065 w 4762117"/>
                <a:gd name="connsiteY3" fmla="*/ 533873 h 1646199"/>
                <a:gd name="connsiteX4" fmla="*/ 2807549 w 4762117"/>
                <a:gd name="connsiteY4" fmla="*/ 813012 h 1646199"/>
                <a:gd name="connsiteX5" fmla="*/ 4357844 w 4762117"/>
                <a:gd name="connsiteY5" fmla="*/ 1449012 h 1646199"/>
                <a:gd name="connsiteX6" fmla="*/ 4762117 w 4762117"/>
                <a:gd name="connsiteY6" fmla="*/ 1627882 h 1646199"/>
                <a:gd name="connsiteX7" fmla="*/ 4762117 w 4762117"/>
                <a:gd name="connsiteY7" fmla="*/ 1646199 h 1646199"/>
                <a:gd name="connsiteX8" fmla="*/ 4356677 w 4762117"/>
                <a:gd name="connsiteY8" fmla="*/ 1466863 h 1646199"/>
                <a:gd name="connsiteX9" fmla="*/ 2801449 w 4762117"/>
                <a:gd name="connsiteY9" fmla="*/ 829791 h 1646199"/>
                <a:gd name="connsiteX10" fmla="*/ 1706490 w 4762117"/>
                <a:gd name="connsiteY10" fmla="*/ 550652 h 1646199"/>
                <a:gd name="connsiteX11" fmla="*/ 457504 w 4762117"/>
                <a:gd name="connsiteY11" fmla="*/ 210499 h 1646199"/>
                <a:gd name="connsiteX12" fmla="*/ 0 w 4762117"/>
                <a:gd name="connsiteY12" fmla="*/ 0 h 16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117" h="1646199">
                  <a:moveTo>
                    <a:pt x="0" y="0"/>
                  </a:moveTo>
                  <a:cubicBezTo>
                    <a:pt x="0" y="0"/>
                    <a:pt x="0" y="0"/>
                    <a:pt x="38126" y="0"/>
                  </a:cubicBezTo>
                  <a:cubicBezTo>
                    <a:pt x="178427" y="68641"/>
                    <a:pt x="320253" y="134231"/>
                    <a:pt x="465129" y="195245"/>
                  </a:cubicBezTo>
                  <a:cubicBezTo>
                    <a:pt x="866208" y="366084"/>
                    <a:pt x="1294736" y="451504"/>
                    <a:pt x="1711065" y="533873"/>
                  </a:cubicBezTo>
                  <a:cubicBezTo>
                    <a:pt x="2074018" y="607090"/>
                    <a:pt x="2450696" y="681832"/>
                    <a:pt x="2807549" y="813012"/>
                  </a:cubicBezTo>
                  <a:cubicBezTo>
                    <a:pt x="3327960" y="1006350"/>
                    <a:pt x="3847513" y="1225429"/>
                    <a:pt x="4357844" y="1449012"/>
                  </a:cubicBezTo>
                  <a:lnTo>
                    <a:pt x="4762117" y="1627882"/>
                  </a:lnTo>
                  <a:lnTo>
                    <a:pt x="4762117" y="1646199"/>
                  </a:lnTo>
                  <a:lnTo>
                    <a:pt x="4356677" y="1466863"/>
                  </a:lnTo>
                  <a:cubicBezTo>
                    <a:pt x="3845130" y="1242494"/>
                    <a:pt x="3324147" y="1021985"/>
                    <a:pt x="2801449" y="829791"/>
                  </a:cubicBezTo>
                  <a:cubicBezTo>
                    <a:pt x="2446121" y="697085"/>
                    <a:pt x="2070968" y="622343"/>
                    <a:pt x="1706490" y="550652"/>
                  </a:cubicBezTo>
                  <a:cubicBezTo>
                    <a:pt x="1290161" y="468283"/>
                    <a:pt x="860108" y="381338"/>
                    <a:pt x="457504" y="210499"/>
                  </a:cubicBezTo>
                  <a:cubicBezTo>
                    <a:pt x="303478" y="144908"/>
                    <a:pt x="150977" y="74742"/>
                    <a:pt x="0" y="0"/>
                  </a:cubicBezTo>
                  <a:close/>
                </a:path>
              </a:pathLst>
            </a:custGeom>
            <a:solidFill>
              <a:srgbClr val="BF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6" name="Freeform: Shape 95"/>
            <p:cNvSpPr>
              <a:spLocks/>
            </p:cNvSpPr>
            <p:nvPr userDrawn="1"/>
          </p:nvSpPr>
          <p:spPr bwMode="auto">
            <a:xfrm>
              <a:off x="7897682" y="0"/>
              <a:ext cx="4295519" cy="1446479"/>
            </a:xfrm>
            <a:custGeom>
              <a:avLst/>
              <a:gdLst>
                <a:gd name="connsiteX0" fmla="*/ 0 w 4295519"/>
                <a:gd name="connsiteY0" fmla="*/ 0 h 1446479"/>
                <a:gd name="connsiteX1" fmla="*/ 42701 w 4295519"/>
                <a:gd name="connsiteY1" fmla="*/ 0 h 1446479"/>
                <a:gd name="connsiteX2" fmla="*/ 50326 w 4295519"/>
                <a:gd name="connsiteY2" fmla="*/ 3053 h 1446479"/>
                <a:gd name="connsiteX3" fmla="*/ 1310004 w 4295519"/>
                <a:gd name="connsiteY3" fmla="*/ 355626 h 1446479"/>
                <a:gd name="connsiteX4" fmla="*/ 2414128 w 4295519"/>
                <a:gd name="connsiteY4" fmla="*/ 645621 h 1446479"/>
                <a:gd name="connsiteX5" fmla="*/ 3908684 w 4295519"/>
                <a:gd name="connsiteY5" fmla="*/ 1256685 h 1446479"/>
                <a:gd name="connsiteX6" fmla="*/ 4295519 w 4295519"/>
                <a:gd name="connsiteY6" fmla="*/ 1427524 h 1446479"/>
                <a:gd name="connsiteX7" fmla="*/ 4295519 w 4295519"/>
                <a:gd name="connsiteY7" fmla="*/ 1446479 h 1446479"/>
                <a:gd name="connsiteX8" fmla="*/ 3410546 w 4295519"/>
                <a:gd name="connsiteY8" fmla="*/ 1061153 h 1446479"/>
                <a:gd name="connsiteX9" fmla="*/ 2408027 w 4295519"/>
                <a:gd name="connsiteY9" fmla="*/ 660884 h 1446479"/>
                <a:gd name="connsiteX10" fmla="*/ 1306953 w 4295519"/>
                <a:gd name="connsiteY10" fmla="*/ 372415 h 1446479"/>
                <a:gd name="connsiteX11" fmla="*/ 44226 w 4295519"/>
                <a:gd name="connsiteY11" fmla="*/ 18316 h 1446479"/>
                <a:gd name="connsiteX12" fmla="*/ 0 w 4295519"/>
                <a:gd name="connsiteY12" fmla="*/ 0 h 144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5519" h="1446479">
                  <a:moveTo>
                    <a:pt x="0" y="0"/>
                  </a:moveTo>
                  <a:cubicBezTo>
                    <a:pt x="0" y="0"/>
                    <a:pt x="0" y="0"/>
                    <a:pt x="42701" y="0"/>
                  </a:cubicBezTo>
                  <a:cubicBezTo>
                    <a:pt x="45751" y="1526"/>
                    <a:pt x="47276" y="1526"/>
                    <a:pt x="50326" y="3053"/>
                  </a:cubicBezTo>
                  <a:cubicBezTo>
                    <a:pt x="455985" y="175523"/>
                    <a:pt x="890619" y="267101"/>
                    <a:pt x="1310004" y="355626"/>
                  </a:cubicBezTo>
                  <a:cubicBezTo>
                    <a:pt x="1676012" y="431940"/>
                    <a:pt x="2055745" y="512833"/>
                    <a:pt x="2414128" y="645621"/>
                  </a:cubicBezTo>
                  <a:cubicBezTo>
                    <a:pt x="2915101" y="831065"/>
                    <a:pt x="3416075" y="1041407"/>
                    <a:pt x="3908684" y="1256685"/>
                  </a:cubicBezTo>
                  <a:lnTo>
                    <a:pt x="4295519" y="1427524"/>
                  </a:lnTo>
                  <a:lnTo>
                    <a:pt x="4295519" y="1446479"/>
                  </a:lnTo>
                  <a:lnTo>
                    <a:pt x="3410546" y="1061153"/>
                  </a:lnTo>
                  <a:cubicBezTo>
                    <a:pt x="3078280" y="920734"/>
                    <a:pt x="2743535" y="785276"/>
                    <a:pt x="2408027" y="660884"/>
                  </a:cubicBezTo>
                  <a:cubicBezTo>
                    <a:pt x="2049645" y="528096"/>
                    <a:pt x="1672961" y="448729"/>
                    <a:pt x="1306953" y="372415"/>
                  </a:cubicBezTo>
                  <a:cubicBezTo>
                    <a:pt x="886044" y="283890"/>
                    <a:pt x="451410" y="192313"/>
                    <a:pt x="44226" y="18316"/>
                  </a:cubicBezTo>
                  <a:cubicBezTo>
                    <a:pt x="28976" y="12210"/>
                    <a:pt x="15251" y="6105"/>
                    <a:pt x="0" y="0"/>
                  </a:cubicBezTo>
                  <a:close/>
                </a:path>
              </a:pathLst>
            </a:custGeom>
            <a:solidFill>
              <a:srgbClr val="BE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Freeform: Shape 93"/>
            <p:cNvSpPr>
              <a:spLocks/>
            </p:cNvSpPr>
            <p:nvPr userDrawn="1"/>
          </p:nvSpPr>
          <p:spPr bwMode="auto">
            <a:xfrm>
              <a:off x="8503776" y="1"/>
              <a:ext cx="3689425" cy="1246175"/>
            </a:xfrm>
            <a:custGeom>
              <a:avLst/>
              <a:gdLst>
                <a:gd name="connsiteX0" fmla="*/ 0 w 3689425"/>
                <a:gd name="connsiteY0" fmla="*/ 0 h 1246175"/>
                <a:gd name="connsiteX1" fmla="*/ 62516 w 3689425"/>
                <a:gd name="connsiteY1" fmla="*/ 0 h 1246175"/>
                <a:gd name="connsiteX2" fmla="*/ 766959 w 3689425"/>
                <a:gd name="connsiteY2" fmla="*/ 172406 h 1246175"/>
                <a:gd name="connsiteX3" fmla="*/ 1880040 w 3689425"/>
                <a:gd name="connsiteY3" fmla="*/ 476024 h 1246175"/>
                <a:gd name="connsiteX4" fmla="*/ 2842931 w 3689425"/>
                <a:gd name="connsiteY4" fmla="*/ 859933 h 1246175"/>
                <a:gd name="connsiteX5" fmla="*/ 3689425 w 3689425"/>
                <a:gd name="connsiteY5" fmla="*/ 1227826 h 1246175"/>
                <a:gd name="connsiteX6" fmla="*/ 3689425 w 3689425"/>
                <a:gd name="connsiteY6" fmla="*/ 1246175 h 1246175"/>
                <a:gd name="connsiteX7" fmla="*/ 2839882 w 3689425"/>
                <a:gd name="connsiteY7" fmla="*/ 877288 h 1246175"/>
                <a:gd name="connsiteX8" fmla="*/ 1873941 w 3689425"/>
                <a:gd name="connsiteY8" fmla="*/ 491282 h 1246175"/>
                <a:gd name="connsiteX9" fmla="*/ 763909 w 3689425"/>
                <a:gd name="connsiteY9" fmla="*/ 189189 h 1246175"/>
                <a:gd name="connsiteX10" fmla="*/ 0 w 3689425"/>
                <a:gd name="connsiteY10" fmla="*/ 0 h 124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9425" h="1246175">
                  <a:moveTo>
                    <a:pt x="0" y="0"/>
                  </a:moveTo>
                  <a:cubicBezTo>
                    <a:pt x="0" y="0"/>
                    <a:pt x="0" y="0"/>
                    <a:pt x="62516" y="0"/>
                  </a:cubicBezTo>
                  <a:cubicBezTo>
                    <a:pt x="297330" y="65606"/>
                    <a:pt x="533669" y="119006"/>
                    <a:pt x="766959" y="172406"/>
                  </a:cubicBezTo>
                  <a:cubicBezTo>
                    <a:pt x="1135953" y="254795"/>
                    <a:pt x="1518670" y="340235"/>
                    <a:pt x="1880040" y="476024"/>
                  </a:cubicBezTo>
                  <a:cubicBezTo>
                    <a:pt x="2201766" y="595793"/>
                    <a:pt x="2523492" y="725479"/>
                    <a:pt x="2842931" y="859933"/>
                  </a:cubicBezTo>
                  <a:lnTo>
                    <a:pt x="3689425" y="1227826"/>
                  </a:lnTo>
                  <a:lnTo>
                    <a:pt x="3689425" y="1246175"/>
                  </a:lnTo>
                  <a:lnTo>
                    <a:pt x="2839882" y="877288"/>
                  </a:lnTo>
                  <a:cubicBezTo>
                    <a:pt x="2519681" y="742262"/>
                    <a:pt x="2197192" y="611813"/>
                    <a:pt x="1873941" y="491282"/>
                  </a:cubicBezTo>
                  <a:cubicBezTo>
                    <a:pt x="1512571" y="357018"/>
                    <a:pt x="1131379" y="271578"/>
                    <a:pt x="763909" y="189189"/>
                  </a:cubicBezTo>
                  <a:cubicBezTo>
                    <a:pt x="510798" y="131212"/>
                    <a:pt x="253112" y="73235"/>
                    <a:pt x="0" y="0"/>
                  </a:cubicBezTo>
                  <a:close/>
                </a:path>
              </a:pathLst>
            </a:custGeom>
            <a:solidFill>
              <a:srgbClr val="BE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2" name="Freeform: Shape 91"/>
            <p:cNvSpPr>
              <a:spLocks/>
            </p:cNvSpPr>
            <p:nvPr userDrawn="1"/>
          </p:nvSpPr>
          <p:spPr bwMode="auto">
            <a:xfrm>
              <a:off x="9318316" y="0"/>
              <a:ext cx="2874885" cy="1047517"/>
            </a:xfrm>
            <a:custGeom>
              <a:avLst/>
              <a:gdLst>
                <a:gd name="connsiteX0" fmla="*/ 0 w 2874885"/>
                <a:gd name="connsiteY0" fmla="*/ 0 h 1047517"/>
                <a:gd name="connsiteX1" fmla="*/ 74706 w 2874885"/>
                <a:gd name="connsiteY1" fmla="*/ 0 h 1047517"/>
                <a:gd name="connsiteX2" fmla="*/ 1137358 w 2874885"/>
                <a:gd name="connsiteY2" fmla="*/ 306963 h 1047517"/>
                <a:gd name="connsiteX3" fmla="*/ 2063176 w 2874885"/>
                <a:gd name="connsiteY3" fmla="*/ 677113 h 1047517"/>
                <a:gd name="connsiteX4" fmla="*/ 2874885 w 2874885"/>
                <a:gd name="connsiteY4" fmla="*/ 1029085 h 1047517"/>
                <a:gd name="connsiteX5" fmla="*/ 2874885 w 2874885"/>
                <a:gd name="connsiteY5" fmla="*/ 1047517 h 1047517"/>
                <a:gd name="connsiteX6" fmla="*/ 2060127 w 2874885"/>
                <a:gd name="connsiteY6" fmla="*/ 695057 h 1047517"/>
                <a:gd name="connsiteX7" fmla="*/ 1131259 w 2874885"/>
                <a:gd name="connsiteY7" fmla="*/ 322235 h 1047517"/>
                <a:gd name="connsiteX8" fmla="*/ 7623 w 2874885"/>
                <a:gd name="connsiteY8" fmla="*/ 1527 h 1047517"/>
                <a:gd name="connsiteX9" fmla="*/ 0 w 2874885"/>
                <a:gd name="connsiteY9" fmla="*/ 0 h 10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4885" h="1047517">
                  <a:moveTo>
                    <a:pt x="0" y="0"/>
                  </a:moveTo>
                  <a:cubicBezTo>
                    <a:pt x="0" y="0"/>
                    <a:pt x="0" y="0"/>
                    <a:pt x="74706" y="0"/>
                  </a:cubicBezTo>
                  <a:cubicBezTo>
                    <a:pt x="428415" y="85522"/>
                    <a:pt x="791272" y="175626"/>
                    <a:pt x="1137358" y="306963"/>
                  </a:cubicBezTo>
                  <a:cubicBezTo>
                    <a:pt x="1446854" y="423029"/>
                    <a:pt x="1755968" y="547876"/>
                    <a:pt x="2063176" y="677113"/>
                  </a:cubicBezTo>
                  <a:lnTo>
                    <a:pt x="2874885" y="1029085"/>
                  </a:lnTo>
                  <a:lnTo>
                    <a:pt x="2874885" y="1047517"/>
                  </a:lnTo>
                  <a:lnTo>
                    <a:pt x="2060127" y="695057"/>
                  </a:lnTo>
                  <a:cubicBezTo>
                    <a:pt x="1751775" y="565438"/>
                    <a:pt x="1441517" y="439828"/>
                    <a:pt x="1131259" y="322235"/>
                  </a:cubicBezTo>
                  <a:cubicBezTo>
                    <a:pt x="765353" y="184789"/>
                    <a:pt x="379627" y="91631"/>
                    <a:pt x="7623" y="1527"/>
                  </a:cubicBezTo>
                  <a:cubicBezTo>
                    <a:pt x="4574" y="1527"/>
                    <a:pt x="3049" y="0"/>
                    <a:pt x="0" y="0"/>
                  </a:cubicBez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8" name="Freeform: Shape 87"/>
            <p:cNvSpPr>
              <a:spLocks/>
            </p:cNvSpPr>
            <p:nvPr userDrawn="1"/>
          </p:nvSpPr>
          <p:spPr bwMode="auto">
            <a:xfrm>
              <a:off x="10070322" y="1"/>
              <a:ext cx="2122879" cy="848745"/>
            </a:xfrm>
            <a:custGeom>
              <a:avLst/>
              <a:gdLst>
                <a:gd name="connsiteX0" fmla="*/ 0 w 2122879"/>
                <a:gd name="connsiteY0" fmla="*/ 0 h 848745"/>
                <a:gd name="connsiteX1" fmla="*/ 59450 w 2122879"/>
                <a:gd name="connsiteY1" fmla="*/ 0 h 848745"/>
                <a:gd name="connsiteX2" fmla="*/ 457306 w 2122879"/>
                <a:gd name="connsiteY2" fmla="*/ 135875 h 848745"/>
                <a:gd name="connsiteX3" fmla="*/ 1346575 w 2122879"/>
                <a:gd name="connsiteY3" fmla="*/ 494263 h 848745"/>
                <a:gd name="connsiteX4" fmla="*/ 2122879 w 2122879"/>
                <a:gd name="connsiteY4" fmla="*/ 828990 h 848745"/>
                <a:gd name="connsiteX5" fmla="*/ 2122879 w 2122879"/>
                <a:gd name="connsiteY5" fmla="*/ 848745 h 848745"/>
                <a:gd name="connsiteX6" fmla="*/ 1343526 w 2122879"/>
                <a:gd name="connsiteY6" fmla="*/ 512010 h 848745"/>
                <a:gd name="connsiteX7" fmla="*/ 451208 w 2122879"/>
                <a:gd name="connsiteY7" fmla="*/ 152668 h 848745"/>
                <a:gd name="connsiteX8" fmla="*/ 0 w 2122879"/>
                <a:gd name="connsiteY8" fmla="*/ 0 h 84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2879" h="848745">
                  <a:moveTo>
                    <a:pt x="0" y="0"/>
                  </a:moveTo>
                  <a:cubicBezTo>
                    <a:pt x="0" y="0"/>
                    <a:pt x="0" y="0"/>
                    <a:pt x="59450" y="0"/>
                  </a:cubicBezTo>
                  <a:cubicBezTo>
                    <a:pt x="193593" y="41220"/>
                    <a:pt x="327736" y="85494"/>
                    <a:pt x="457306" y="135875"/>
                  </a:cubicBezTo>
                  <a:cubicBezTo>
                    <a:pt x="754555" y="249612"/>
                    <a:pt x="1051422" y="370220"/>
                    <a:pt x="1346575" y="494263"/>
                  </a:cubicBezTo>
                  <a:lnTo>
                    <a:pt x="2122879" y="828990"/>
                  </a:lnTo>
                  <a:lnTo>
                    <a:pt x="2122879" y="848745"/>
                  </a:lnTo>
                  <a:lnTo>
                    <a:pt x="1343526" y="512010"/>
                  </a:lnTo>
                  <a:cubicBezTo>
                    <a:pt x="1047230" y="387395"/>
                    <a:pt x="749219" y="266406"/>
                    <a:pt x="451208" y="152668"/>
                  </a:cubicBezTo>
                  <a:cubicBezTo>
                    <a:pt x="303346" y="96181"/>
                    <a:pt x="152435" y="45800"/>
                    <a:pt x="0" y="0"/>
                  </a:cubicBez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0" name="Freeform: Shape 89"/>
            <p:cNvSpPr>
              <a:spLocks/>
            </p:cNvSpPr>
            <p:nvPr userDrawn="1"/>
          </p:nvSpPr>
          <p:spPr bwMode="auto">
            <a:xfrm>
              <a:off x="10636331" y="0"/>
              <a:ext cx="1556869" cy="650052"/>
            </a:xfrm>
            <a:custGeom>
              <a:avLst/>
              <a:gdLst>
                <a:gd name="connsiteX0" fmla="*/ 0 w 1556869"/>
                <a:gd name="connsiteY0" fmla="*/ 0 h 650052"/>
                <a:gd name="connsiteX1" fmla="*/ 48810 w 1556869"/>
                <a:gd name="connsiteY1" fmla="*/ 0 h 650052"/>
                <a:gd name="connsiteX2" fmla="*/ 858181 w 1556869"/>
                <a:gd name="connsiteY2" fmla="*/ 329785 h 650052"/>
                <a:gd name="connsiteX3" fmla="*/ 1556869 w 1556869"/>
                <a:gd name="connsiteY3" fmla="*/ 630286 h 650052"/>
                <a:gd name="connsiteX4" fmla="*/ 1556869 w 1556869"/>
                <a:gd name="connsiteY4" fmla="*/ 650052 h 650052"/>
                <a:gd name="connsiteX5" fmla="*/ 833776 w 1556869"/>
                <a:gd name="connsiteY5" fmla="*/ 338558 h 650052"/>
                <a:gd name="connsiteX6" fmla="*/ 0 w 1556869"/>
                <a:gd name="connsiteY6" fmla="*/ 0 h 6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869" h="650052">
                  <a:moveTo>
                    <a:pt x="0" y="0"/>
                  </a:moveTo>
                  <a:cubicBezTo>
                    <a:pt x="0" y="0"/>
                    <a:pt x="0" y="0"/>
                    <a:pt x="48810" y="0"/>
                  </a:cubicBezTo>
                  <a:cubicBezTo>
                    <a:pt x="318791" y="106050"/>
                    <a:pt x="589154" y="216677"/>
                    <a:pt x="858181" y="329785"/>
                  </a:cubicBezTo>
                  <a:lnTo>
                    <a:pt x="1556869" y="630286"/>
                  </a:lnTo>
                  <a:lnTo>
                    <a:pt x="1556869" y="650052"/>
                  </a:lnTo>
                  <a:lnTo>
                    <a:pt x="833776" y="338558"/>
                  </a:lnTo>
                  <a:cubicBezTo>
                    <a:pt x="556741" y="222018"/>
                    <a:pt x="278371" y="108339"/>
                    <a:pt x="0" y="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6" name="Freeform: Shape 85"/>
            <p:cNvSpPr>
              <a:spLocks/>
            </p:cNvSpPr>
            <p:nvPr userDrawn="1"/>
          </p:nvSpPr>
          <p:spPr bwMode="auto">
            <a:xfrm>
              <a:off x="11128582" y="1"/>
              <a:ext cx="1064618" cy="451877"/>
            </a:xfrm>
            <a:custGeom>
              <a:avLst/>
              <a:gdLst>
                <a:gd name="connsiteX0" fmla="*/ 0 w 1064618"/>
                <a:gd name="connsiteY0" fmla="*/ 0 h 451877"/>
                <a:gd name="connsiteX1" fmla="*/ 47302 w 1064618"/>
                <a:gd name="connsiteY1" fmla="*/ 0 h 451877"/>
                <a:gd name="connsiteX2" fmla="*/ 609587 w 1064618"/>
                <a:gd name="connsiteY2" fmla="*/ 234961 h 451877"/>
                <a:gd name="connsiteX3" fmla="*/ 1064618 w 1064618"/>
                <a:gd name="connsiteY3" fmla="*/ 431330 h 451877"/>
                <a:gd name="connsiteX4" fmla="*/ 1064618 w 1064618"/>
                <a:gd name="connsiteY4" fmla="*/ 451877 h 45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618" h="451877">
                  <a:moveTo>
                    <a:pt x="0" y="0"/>
                  </a:moveTo>
                  <a:cubicBezTo>
                    <a:pt x="0" y="0"/>
                    <a:pt x="0" y="0"/>
                    <a:pt x="47302" y="0"/>
                  </a:cubicBezTo>
                  <a:cubicBezTo>
                    <a:pt x="234985" y="76987"/>
                    <a:pt x="422667" y="155498"/>
                    <a:pt x="609587" y="234961"/>
                  </a:cubicBezTo>
                  <a:lnTo>
                    <a:pt x="1064618" y="431330"/>
                  </a:lnTo>
                  <a:lnTo>
                    <a:pt x="1064618" y="451877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1" name="Freeform: Shape 80"/>
            <p:cNvSpPr>
              <a:spLocks/>
            </p:cNvSpPr>
            <p:nvPr userDrawn="1"/>
          </p:nvSpPr>
          <p:spPr bwMode="auto">
            <a:xfrm>
              <a:off x="11599989" y="0"/>
              <a:ext cx="593211" cy="254233"/>
            </a:xfrm>
            <a:custGeom>
              <a:avLst/>
              <a:gdLst>
                <a:gd name="connsiteX0" fmla="*/ 0 w 593211"/>
                <a:gd name="connsiteY0" fmla="*/ 0 h 254233"/>
                <a:gd name="connsiteX1" fmla="*/ 47308 w 593211"/>
                <a:gd name="connsiteY1" fmla="*/ 0 h 254233"/>
                <a:gd name="connsiteX2" fmla="*/ 593211 w 593211"/>
                <a:gd name="connsiteY2" fmla="*/ 234288 h 254233"/>
                <a:gd name="connsiteX3" fmla="*/ 593211 w 593211"/>
                <a:gd name="connsiteY3" fmla="*/ 254233 h 25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211" h="254233">
                  <a:moveTo>
                    <a:pt x="0" y="0"/>
                  </a:moveTo>
                  <a:cubicBezTo>
                    <a:pt x="0" y="0"/>
                    <a:pt x="0" y="0"/>
                    <a:pt x="47308" y="0"/>
                  </a:cubicBezTo>
                  <a:lnTo>
                    <a:pt x="593211" y="234288"/>
                  </a:lnTo>
                  <a:lnTo>
                    <a:pt x="593211" y="254233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3" name="Freeform: Shape 82"/>
            <p:cNvSpPr>
              <a:spLocks/>
            </p:cNvSpPr>
            <p:nvPr userDrawn="1"/>
          </p:nvSpPr>
          <p:spPr bwMode="auto">
            <a:xfrm>
              <a:off x="12063380" y="0"/>
              <a:ext cx="129821" cy="55510"/>
            </a:xfrm>
            <a:custGeom>
              <a:avLst/>
              <a:gdLst>
                <a:gd name="connsiteX0" fmla="*/ 0 w 129821"/>
                <a:gd name="connsiteY0" fmla="*/ 0 h 55510"/>
                <a:gd name="connsiteX1" fmla="*/ 47417 w 129821"/>
                <a:gd name="connsiteY1" fmla="*/ 0 h 55510"/>
                <a:gd name="connsiteX2" fmla="*/ 129821 w 129821"/>
                <a:gd name="connsiteY2" fmla="*/ 35410 h 55510"/>
                <a:gd name="connsiteX3" fmla="*/ 129821 w 129821"/>
                <a:gd name="connsiteY3" fmla="*/ 55510 h 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821" h="55510">
                  <a:moveTo>
                    <a:pt x="0" y="0"/>
                  </a:moveTo>
                  <a:cubicBezTo>
                    <a:pt x="0" y="0"/>
                    <a:pt x="0" y="0"/>
                    <a:pt x="47417" y="0"/>
                  </a:cubicBezTo>
                  <a:lnTo>
                    <a:pt x="129821" y="35410"/>
                  </a:lnTo>
                  <a:lnTo>
                    <a:pt x="129821" y="5551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-792" y="6070568"/>
              <a:ext cx="218066" cy="91396"/>
            </a:xfrm>
            <a:custGeom>
              <a:avLst/>
              <a:gdLst>
                <a:gd name="T0" fmla="*/ 0 w 143"/>
                <a:gd name="T1" fmla="*/ 0 h 60"/>
                <a:gd name="T2" fmla="*/ 0 w 143"/>
                <a:gd name="T3" fmla="*/ 2 h 60"/>
                <a:gd name="T4" fmla="*/ 138 w 143"/>
                <a:gd name="T5" fmla="*/ 60 h 60"/>
                <a:gd name="T6" fmla="*/ 143 w 143"/>
                <a:gd name="T7" fmla="*/ 59 h 60"/>
                <a:gd name="T8" fmla="*/ 0 w 14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6" y="22"/>
                    <a:pt x="92" y="41"/>
                    <a:pt x="138" y="60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95" y="40"/>
                    <a:pt x="48" y="20"/>
                    <a:pt x="0" y="0"/>
                  </a:cubicBezTo>
                  <a:close/>
                </a:path>
              </a:pathLst>
            </a:custGeom>
            <a:solidFill>
              <a:srgbClr val="D6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-792" y="5838072"/>
              <a:ext cx="582044" cy="259755"/>
            </a:xfrm>
            <a:custGeom>
              <a:avLst/>
              <a:gdLst>
                <a:gd name="T0" fmla="*/ 77 w 381"/>
                <a:gd name="T1" fmla="*/ 35 h 170"/>
                <a:gd name="T2" fmla="*/ 0 w 381"/>
                <a:gd name="T3" fmla="*/ 0 h 170"/>
                <a:gd name="T4" fmla="*/ 0 w 381"/>
                <a:gd name="T5" fmla="*/ 3 h 170"/>
                <a:gd name="T6" fmla="*/ 75 w 381"/>
                <a:gd name="T7" fmla="*/ 37 h 170"/>
                <a:gd name="T8" fmla="*/ 376 w 381"/>
                <a:gd name="T9" fmla="*/ 170 h 170"/>
                <a:gd name="T10" fmla="*/ 381 w 381"/>
                <a:gd name="T11" fmla="*/ 170 h 170"/>
                <a:gd name="T12" fmla="*/ 77 w 381"/>
                <a:gd name="T13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170">
                  <a:moveTo>
                    <a:pt x="77" y="35"/>
                  </a:moveTo>
                  <a:cubicBezTo>
                    <a:pt x="51" y="23"/>
                    <a:pt x="26" y="1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6" y="14"/>
                    <a:pt x="51" y="26"/>
                    <a:pt x="75" y="37"/>
                  </a:cubicBezTo>
                  <a:cubicBezTo>
                    <a:pt x="174" y="82"/>
                    <a:pt x="274" y="127"/>
                    <a:pt x="376" y="170"/>
                  </a:cubicBezTo>
                  <a:cubicBezTo>
                    <a:pt x="381" y="170"/>
                    <a:pt x="381" y="170"/>
                    <a:pt x="381" y="170"/>
                  </a:cubicBezTo>
                  <a:cubicBezTo>
                    <a:pt x="278" y="126"/>
                    <a:pt x="177" y="80"/>
                    <a:pt x="77" y="35"/>
                  </a:cubicBezTo>
                  <a:close/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-792" y="5637644"/>
              <a:ext cx="920366" cy="400856"/>
            </a:xfrm>
            <a:custGeom>
              <a:avLst/>
              <a:gdLst>
                <a:gd name="T0" fmla="*/ 116 w 603"/>
                <a:gd name="T1" fmla="*/ 53 h 263"/>
                <a:gd name="T2" fmla="*/ 0 w 603"/>
                <a:gd name="T3" fmla="*/ 0 h 263"/>
                <a:gd name="T4" fmla="*/ 0 w 603"/>
                <a:gd name="T5" fmla="*/ 3 h 263"/>
                <a:gd name="T6" fmla="*/ 115 w 603"/>
                <a:gd name="T7" fmla="*/ 56 h 263"/>
                <a:gd name="T8" fmla="*/ 597 w 603"/>
                <a:gd name="T9" fmla="*/ 263 h 263"/>
                <a:gd name="T10" fmla="*/ 603 w 603"/>
                <a:gd name="T11" fmla="*/ 262 h 263"/>
                <a:gd name="T12" fmla="*/ 116 w 603"/>
                <a:gd name="T13" fmla="*/ 5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263">
                  <a:moveTo>
                    <a:pt x="116" y="53"/>
                  </a:moveTo>
                  <a:cubicBezTo>
                    <a:pt x="78" y="36"/>
                    <a:pt x="39" y="1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9" y="21"/>
                    <a:pt x="77" y="38"/>
                    <a:pt x="115" y="56"/>
                  </a:cubicBezTo>
                  <a:cubicBezTo>
                    <a:pt x="273" y="128"/>
                    <a:pt x="434" y="202"/>
                    <a:pt x="597" y="263"/>
                  </a:cubicBezTo>
                  <a:cubicBezTo>
                    <a:pt x="603" y="262"/>
                    <a:pt x="603" y="262"/>
                    <a:pt x="603" y="262"/>
                  </a:cubicBezTo>
                  <a:cubicBezTo>
                    <a:pt x="438" y="201"/>
                    <a:pt x="275" y="126"/>
                    <a:pt x="116" y="53"/>
                  </a:cubicBezTo>
                  <a:close/>
                </a:path>
              </a:pathLst>
            </a:cu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-792" y="5435612"/>
              <a:ext cx="1308395" cy="535544"/>
            </a:xfrm>
            <a:custGeom>
              <a:avLst/>
              <a:gdLst>
                <a:gd name="T0" fmla="*/ 158 w 858"/>
                <a:gd name="T1" fmla="*/ 72 h 351"/>
                <a:gd name="T2" fmla="*/ 0 w 858"/>
                <a:gd name="T3" fmla="*/ 0 h 351"/>
                <a:gd name="T4" fmla="*/ 0 w 858"/>
                <a:gd name="T5" fmla="*/ 4 h 351"/>
                <a:gd name="T6" fmla="*/ 157 w 858"/>
                <a:gd name="T7" fmla="*/ 75 h 351"/>
                <a:gd name="T8" fmla="*/ 850 w 858"/>
                <a:gd name="T9" fmla="*/ 351 h 351"/>
                <a:gd name="T10" fmla="*/ 858 w 858"/>
                <a:gd name="T11" fmla="*/ 350 h 351"/>
                <a:gd name="T12" fmla="*/ 158 w 858"/>
                <a:gd name="T13" fmla="*/ 7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351">
                  <a:moveTo>
                    <a:pt x="158" y="72"/>
                  </a:moveTo>
                  <a:cubicBezTo>
                    <a:pt x="106" y="48"/>
                    <a:pt x="53" y="24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3" y="27"/>
                    <a:pt x="105" y="51"/>
                    <a:pt x="157" y="75"/>
                  </a:cubicBezTo>
                  <a:cubicBezTo>
                    <a:pt x="382" y="179"/>
                    <a:pt x="614" y="287"/>
                    <a:pt x="850" y="351"/>
                  </a:cubicBezTo>
                  <a:cubicBezTo>
                    <a:pt x="858" y="350"/>
                    <a:pt x="858" y="350"/>
                    <a:pt x="858" y="350"/>
                  </a:cubicBezTo>
                  <a:cubicBezTo>
                    <a:pt x="619" y="286"/>
                    <a:pt x="385" y="177"/>
                    <a:pt x="158" y="72"/>
                  </a:cubicBezTo>
                  <a:close/>
                </a:path>
              </a:pathLst>
            </a:custGeom>
            <a:solidFill>
              <a:srgbClr val="D5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-792" y="5233581"/>
              <a:ext cx="1858370" cy="642973"/>
            </a:xfrm>
            <a:custGeom>
              <a:avLst/>
              <a:gdLst>
                <a:gd name="T0" fmla="*/ 944 w 1218"/>
                <a:gd name="T1" fmla="*/ 377 h 421"/>
                <a:gd name="T2" fmla="*/ 201 w 1218"/>
                <a:gd name="T3" fmla="*/ 92 h 421"/>
                <a:gd name="T4" fmla="*/ 0 w 1218"/>
                <a:gd name="T5" fmla="*/ 0 h 421"/>
                <a:gd name="T6" fmla="*/ 0 w 1218"/>
                <a:gd name="T7" fmla="*/ 4 h 421"/>
                <a:gd name="T8" fmla="*/ 199 w 1218"/>
                <a:gd name="T9" fmla="*/ 95 h 421"/>
                <a:gd name="T10" fmla="*/ 943 w 1218"/>
                <a:gd name="T11" fmla="*/ 380 h 421"/>
                <a:gd name="T12" fmla="*/ 1205 w 1218"/>
                <a:gd name="T13" fmla="*/ 421 h 421"/>
                <a:gd name="T14" fmla="*/ 1218 w 1218"/>
                <a:gd name="T15" fmla="*/ 418 h 421"/>
                <a:gd name="T16" fmla="*/ 944 w 1218"/>
                <a:gd name="T17" fmla="*/ 37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8" h="421">
                  <a:moveTo>
                    <a:pt x="944" y="377"/>
                  </a:moveTo>
                  <a:cubicBezTo>
                    <a:pt x="691" y="321"/>
                    <a:pt x="442" y="204"/>
                    <a:pt x="201" y="92"/>
                  </a:cubicBezTo>
                  <a:cubicBezTo>
                    <a:pt x="135" y="61"/>
                    <a:pt x="67" y="3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7" y="33"/>
                    <a:pt x="134" y="65"/>
                    <a:pt x="199" y="95"/>
                  </a:cubicBezTo>
                  <a:cubicBezTo>
                    <a:pt x="441" y="208"/>
                    <a:pt x="690" y="324"/>
                    <a:pt x="943" y="380"/>
                  </a:cubicBezTo>
                  <a:cubicBezTo>
                    <a:pt x="1030" y="399"/>
                    <a:pt x="1117" y="412"/>
                    <a:pt x="1205" y="421"/>
                  </a:cubicBezTo>
                  <a:cubicBezTo>
                    <a:pt x="1218" y="418"/>
                    <a:pt x="1218" y="418"/>
                    <a:pt x="1218" y="418"/>
                  </a:cubicBezTo>
                  <a:cubicBezTo>
                    <a:pt x="1126" y="410"/>
                    <a:pt x="1034" y="397"/>
                    <a:pt x="944" y="377"/>
                  </a:cubicBezTo>
                  <a:close/>
                </a:path>
              </a:pathLst>
            </a:custGeom>
            <a:solidFill>
              <a:srgbClr val="D4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/>
            <p:cNvSpPr>
              <a:spLocks/>
            </p:cNvSpPr>
            <p:nvPr userDrawn="1"/>
          </p:nvSpPr>
          <p:spPr bwMode="auto">
            <a:xfrm>
              <a:off x="-792" y="5034756"/>
              <a:ext cx="3202040" cy="710317"/>
            </a:xfrm>
            <a:custGeom>
              <a:avLst/>
              <a:gdLst>
                <a:gd name="T0" fmla="*/ 2068 w 2100"/>
                <a:gd name="T1" fmla="*/ 397 h 466"/>
                <a:gd name="T2" fmla="*/ 994 w 2100"/>
                <a:gd name="T3" fmla="*/ 394 h 466"/>
                <a:gd name="T4" fmla="*/ 245 w 2100"/>
                <a:gd name="T5" fmla="*/ 111 h 466"/>
                <a:gd name="T6" fmla="*/ 0 w 2100"/>
                <a:gd name="T7" fmla="*/ 0 h 466"/>
                <a:gd name="T8" fmla="*/ 0 w 2100"/>
                <a:gd name="T9" fmla="*/ 3 h 466"/>
                <a:gd name="T10" fmla="*/ 243 w 2100"/>
                <a:gd name="T11" fmla="*/ 114 h 466"/>
                <a:gd name="T12" fmla="*/ 994 w 2100"/>
                <a:gd name="T13" fmla="*/ 397 h 466"/>
                <a:gd name="T14" fmla="*/ 2059 w 2100"/>
                <a:gd name="T15" fmla="*/ 402 h 466"/>
                <a:gd name="T16" fmla="*/ 2100 w 2100"/>
                <a:gd name="T17" fmla="*/ 394 h 466"/>
                <a:gd name="T18" fmla="*/ 2068 w 2100"/>
                <a:gd name="T19" fmla="*/ 39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0" h="466">
                  <a:moveTo>
                    <a:pt x="2068" y="397"/>
                  </a:moveTo>
                  <a:cubicBezTo>
                    <a:pt x="1712" y="430"/>
                    <a:pt x="1344" y="463"/>
                    <a:pt x="994" y="394"/>
                  </a:cubicBezTo>
                  <a:cubicBezTo>
                    <a:pt x="740" y="343"/>
                    <a:pt x="488" y="225"/>
                    <a:pt x="245" y="111"/>
                  </a:cubicBezTo>
                  <a:cubicBezTo>
                    <a:pt x="164" y="74"/>
                    <a:pt x="81" y="35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1" y="38"/>
                    <a:pt x="163" y="77"/>
                    <a:pt x="243" y="114"/>
                  </a:cubicBezTo>
                  <a:cubicBezTo>
                    <a:pt x="487" y="229"/>
                    <a:pt x="738" y="347"/>
                    <a:pt x="994" y="397"/>
                  </a:cubicBezTo>
                  <a:cubicBezTo>
                    <a:pt x="1340" y="466"/>
                    <a:pt x="1705" y="434"/>
                    <a:pt x="2059" y="402"/>
                  </a:cubicBezTo>
                  <a:cubicBezTo>
                    <a:pt x="2100" y="394"/>
                    <a:pt x="2100" y="394"/>
                    <a:pt x="2100" y="394"/>
                  </a:cubicBezTo>
                  <a:cubicBezTo>
                    <a:pt x="2089" y="395"/>
                    <a:pt x="2078" y="396"/>
                    <a:pt x="2068" y="397"/>
                  </a:cubicBez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: Shape 77"/>
            <p:cNvSpPr>
              <a:spLocks/>
            </p:cNvSpPr>
            <p:nvPr userDrawn="1"/>
          </p:nvSpPr>
          <p:spPr bwMode="auto">
            <a:xfrm>
              <a:off x="-1" y="29070"/>
              <a:ext cx="10203407" cy="4377143"/>
            </a:xfrm>
            <a:custGeom>
              <a:avLst/>
              <a:gdLst>
                <a:gd name="connsiteX0" fmla="*/ 0 w 10204800"/>
                <a:gd name="connsiteY0" fmla="*/ 0 h 4377740"/>
                <a:gd name="connsiteX1" fmla="*/ 12323 w 10204800"/>
                <a:gd name="connsiteY1" fmla="*/ 5280 h 4377740"/>
                <a:gd name="connsiteX2" fmla="*/ 1762640 w 10204800"/>
                <a:gd name="connsiteY2" fmla="*/ 755145 h 4377740"/>
                <a:gd name="connsiteX3" fmla="*/ 2185053 w 10204800"/>
                <a:gd name="connsiteY3" fmla="*/ 952075 h 4377740"/>
                <a:gd name="connsiteX4" fmla="*/ 3302846 w 10204800"/>
                <a:gd name="connsiteY4" fmla="*/ 1368834 h 4377740"/>
                <a:gd name="connsiteX5" fmla="*/ 4754605 w 10204800"/>
                <a:gd name="connsiteY5" fmla="*/ 1139845 h 4377740"/>
                <a:gd name="connsiteX6" fmla="*/ 5045872 w 10204800"/>
                <a:gd name="connsiteY6" fmla="*/ 1051303 h 4377740"/>
                <a:gd name="connsiteX7" fmla="*/ 5103820 w 10204800"/>
                <a:gd name="connsiteY7" fmla="*/ 1034511 h 4377740"/>
                <a:gd name="connsiteX8" fmla="*/ 6657751 w 10204800"/>
                <a:gd name="connsiteY8" fmla="*/ 930703 h 4377740"/>
                <a:gd name="connsiteX9" fmla="*/ 7763344 w 10204800"/>
                <a:gd name="connsiteY9" fmla="*/ 2187085 h 4377740"/>
                <a:gd name="connsiteX10" fmla="*/ 7827393 w 10204800"/>
                <a:gd name="connsiteY10" fmla="*/ 2300053 h 4377740"/>
                <a:gd name="connsiteX11" fmla="*/ 7960064 w 10204800"/>
                <a:gd name="connsiteY11" fmla="*/ 2535147 h 4377740"/>
                <a:gd name="connsiteX12" fmla="*/ 8937561 w 10204800"/>
                <a:gd name="connsiteY12" fmla="*/ 3800690 h 4377740"/>
                <a:gd name="connsiteX13" fmla="*/ 10005031 w 10204800"/>
                <a:gd name="connsiteY13" fmla="*/ 4296831 h 4377740"/>
                <a:gd name="connsiteX14" fmla="*/ 10204800 w 10204800"/>
                <a:gd name="connsiteY14" fmla="*/ 4373160 h 4377740"/>
                <a:gd name="connsiteX15" fmla="*/ 10181926 w 10204800"/>
                <a:gd name="connsiteY15" fmla="*/ 4377740 h 4377740"/>
                <a:gd name="connsiteX16" fmla="*/ 10000456 w 10204800"/>
                <a:gd name="connsiteY16" fmla="*/ 4307517 h 4377740"/>
                <a:gd name="connsiteX17" fmla="*/ 8931461 w 10204800"/>
                <a:gd name="connsiteY17" fmla="*/ 3809849 h 4377740"/>
                <a:gd name="connsiteX18" fmla="*/ 7949389 w 10204800"/>
                <a:gd name="connsiteY18" fmla="*/ 2541254 h 4377740"/>
                <a:gd name="connsiteX19" fmla="*/ 7816718 w 10204800"/>
                <a:gd name="connsiteY19" fmla="*/ 2306159 h 4377740"/>
                <a:gd name="connsiteX20" fmla="*/ 7752670 w 10204800"/>
                <a:gd name="connsiteY20" fmla="*/ 2193192 h 4377740"/>
                <a:gd name="connsiteX21" fmla="*/ 6653176 w 10204800"/>
                <a:gd name="connsiteY21" fmla="*/ 941389 h 4377740"/>
                <a:gd name="connsiteX22" fmla="*/ 5106870 w 10204800"/>
                <a:gd name="connsiteY22" fmla="*/ 1045197 h 4377740"/>
                <a:gd name="connsiteX23" fmla="*/ 5048921 w 10204800"/>
                <a:gd name="connsiteY23" fmla="*/ 1063516 h 4377740"/>
                <a:gd name="connsiteX24" fmla="*/ 4759180 w 10204800"/>
                <a:gd name="connsiteY24" fmla="*/ 1152058 h 4377740"/>
                <a:gd name="connsiteX25" fmla="*/ 3299796 w 10204800"/>
                <a:gd name="connsiteY25" fmla="*/ 1381046 h 4377740"/>
                <a:gd name="connsiteX26" fmla="*/ 2180478 w 10204800"/>
                <a:gd name="connsiteY26" fmla="*/ 962761 h 4377740"/>
                <a:gd name="connsiteX27" fmla="*/ 1758065 w 10204800"/>
                <a:gd name="connsiteY27" fmla="*/ 765831 h 4377740"/>
                <a:gd name="connsiteX28" fmla="*/ 292956 w 10204800"/>
                <a:gd name="connsiteY28" fmla="*/ 138154 h 4377740"/>
                <a:gd name="connsiteX29" fmla="*/ 0 w 10204800"/>
                <a:gd name="connsiteY29" fmla="*/ 12647 h 437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204800" h="4377740">
                  <a:moveTo>
                    <a:pt x="0" y="0"/>
                  </a:moveTo>
                  <a:lnTo>
                    <a:pt x="12323" y="5280"/>
                  </a:lnTo>
                  <a:cubicBezTo>
                    <a:pt x="95671" y="40988"/>
                    <a:pt x="429065" y="183819"/>
                    <a:pt x="1762640" y="755145"/>
                  </a:cubicBezTo>
                  <a:cubicBezTo>
                    <a:pt x="1899886" y="813155"/>
                    <a:pt x="2038657" y="880325"/>
                    <a:pt x="2185053" y="952075"/>
                  </a:cubicBezTo>
                  <a:cubicBezTo>
                    <a:pt x="2551042" y="1127633"/>
                    <a:pt x="2929232" y="1310823"/>
                    <a:pt x="3302846" y="1368834"/>
                  </a:cubicBezTo>
                  <a:cubicBezTo>
                    <a:pt x="3784732" y="1443636"/>
                    <a:pt x="4278818" y="1289451"/>
                    <a:pt x="4754605" y="1139845"/>
                  </a:cubicBezTo>
                  <a:cubicBezTo>
                    <a:pt x="4855252" y="1109313"/>
                    <a:pt x="4949799" y="1078782"/>
                    <a:pt x="5045872" y="1051303"/>
                  </a:cubicBezTo>
                  <a:cubicBezTo>
                    <a:pt x="5045872" y="1051303"/>
                    <a:pt x="5045872" y="1051303"/>
                    <a:pt x="5103820" y="1034511"/>
                  </a:cubicBezTo>
                  <a:cubicBezTo>
                    <a:pt x="5602481" y="887958"/>
                    <a:pt x="6169765" y="723087"/>
                    <a:pt x="6657751" y="930703"/>
                  </a:cubicBezTo>
                  <a:cubicBezTo>
                    <a:pt x="7173186" y="1149005"/>
                    <a:pt x="7487327" y="1700103"/>
                    <a:pt x="7763344" y="2187085"/>
                  </a:cubicBezTo>
                  <a:cubicBezTo>
                    <a:pt x="7784694" y="2225250"/>
                    <a:pt x="7806043" y="2263415"/>
                    <a:pt x="7827393" y="2300053"/>
                  </a:cubicBezTo>
                  <a:cubicBezTo>
                    <a:pt x="7871616" y="2376382"/>
                    <a:pt x="7914315" y="2454238"/>
                    <a:pt x="7960064" y="2535147"/>
                  </a:cubicBezTo>
                  <a:cubicBezTo>
                    <a:pt x="8223881" y="3012970"/>
                    <a:pt x="8498373" y="3506058"/>
                    <a:pt x="8937561" y="3800690"/>
                  </a:cubicBezTo>
                  <a:cubicBezTo>
                    <a:pt x="9250177" y="4011359"/>
                    <a:pt x="9632941" y="4156385"/>
                    <a:pt x="10005031" y="4296831"/>
                  </a:cubicBezTo>
                  <a:cubicBezTo>
                    <a:pt x="10072129" y="4322783"/>
                    <a:pt x="10139227" y="4347208"/>
                    <a:pt x="10204800" y="4373160"/>
                  </a:cubicBezTo>
                  <a:cubicBezTo>
                    <a:pt x="10204800" y="4373160"/>
                    <a:pt x="10204800" y="4373160"/>
                    <a:pt x="10181926" y="4377740"/>
                  </a:cubicBezTo>
                  <a:cubicBezTo>
                    <a:pt x="10122452" y="4354841"/>
                    <a:pt x="10061454" y="4331943"/>
                    <a:pt x="10000456" y="4307517"/>
                  </a:cubicBezTo>
                  <a:cubicBezTo>
                    <a:pt x="9628366" y="4167071"/>
                    <a:pt x="9244077" y="4022045"/>
                    <a:pt x="8931461" y="3809849"/>
                  </a:cubicBezTo>
                  <a:cubicBezTo>
                    <a:pt x="8489224" y="3513691"/>
                    <a:pt x="8214732" y="3019076"/>
                    <a:pt x="7949389" y="2541254"/>
                  </a:cubicBezTo>
                  <a:cubicBezTo>
                    <a:pt x="7903641" y="2460345"/>
                    <a:pt x="7860942" y="2382489"/>
                    <a:pt x="7816718" y="2306159"/>
                  </a:cubicBezTo>
                  <a:cubicBezTo>
                    <a:pt x="7795369" y="2269521"/>
                    <a:pt x="7774019" y="2231356"/>
                    <a:pt x="7752670" y="2193192"/>
                  </a:cubicBezTo>
                  <a:cubicBezTo>
                    <a:pt x="7478178" y="1707736"/>
                    <a:pt x="7165561" y="1158164"/>
                    <a:pt x="6653176" y="941389"/>
                  </a:cubicBezTo>
                  <a:cubicBezTo>
                    <a:pt x="6168240" y="735299"/>
                    <a:pt x="5604006" y="900171"/>
                    <a:pt x="5106870" y="1045197"/>
                  </a:cubicBezTo>
                  <a:cubicBezTo>
                    <a:pt x="5106870" y="1045197"/>
                    <a:pt x="5106870" y="1045197"/>
                    <a:pt x="5048921" y="1063516"/>
                  </a:cubicBezTo>
                  <a:cubicBezTo>
                    <a:pt x="4954374" y="1090995"/>
                    <a:pt x="4858302" y="1120000"/>
                    <a:pt x="4759180" y="1152058"/>
                  </a:cubicBezTo>
                  <a:cubicBezTo>
                    <a:pt x="4280343" y="1301664"/>
                    <a:pt x="3786257" y="1455849"/>
                    <a:pt x="3299796" y="1381046"/>
                  </a:cubicBezTo>
                  <a:cubicBezTo>
                    <a:pt x="2926182" y="1323036"/>
                    <a:pt x="2546468" y="1139845"/>
                    <a:pt x="2180478" y="962761"/>
                  </a:cubicBezTo>
                  <a:cubicBezTo>
                    <a:pt x="2032557" y="891011"/>
                    <a:pt x="1895311" y="823841"/>
                    <a:pt x="1758065" y="765831"/>
                  </a:cubicBezTo>
                  <a:cubicBezTo>
                    <a:pt x="1758065" y="765831"/>
                    <a:pt x="1758065" y="765831"/>
                    <a:pt x="292956" y="138154"/>
                  </a:cubicBezTo>
                  <a:lnTo>
                    <a:pt x="0" y="12647"/>
                  </a:lnTo>
                  <a:close/>
                </a:path>
              </a:pathLst>
            </a:custGeom>
            <a:solidFill>
              <a:srgbClr val="C8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26"/>
            <p:cNvSpPr>
              <a:spLocks/>
            </p:cNvSpPr>
            <p:nvPr userDrawn="1"/>
          </p:nvSpPr>
          <p:spPr bwMode="auto">
            <a:xfrm>
              <a:off x="366392" y="0"/>
              <a:ext cx="10178543" cy="4345283"/>
            </a:xfrm>
            <a:custGeom>
              <a:avLst/>
              <a:gdLst>
                <a:gd name="T0" fmla="*/ 6673 w 6676"/>
                <a:gd name="T1" fmla="*/ 2843 h 2847"/>
                <a:gd name="T2" fmla="*/ 6368 w 6676"/>
                <a:gd name="T3" fmla="*/ 2722 h 2847"/>
                <a:gd name="T4" fmla="*/ 5668 w 6676"/>
                <a:gd name="T5" fmla="*/ 2398 h 2847"/>
                <a:gd name="T6" fmla="*/ 5018 w 6676"/>
                <a:gd name="T7" fmla="*/ 1599 h 2847"/>
                <a:gd name="T8" fmla="*/ 4934 w 6676"/>
                <a:gd name="T9" fmla="*/ 1458 h 2847"/>
                <a:gd name="T10" fmla="*/ 4897 w 6676"/>
                <a:gd name="T11" fmla="*/ 1398 h 2847"/>
                <a:gd name="T12" fmla="*/ 4161 w 6676"/>
                <a:gd name="T13" fmla="*/ 597 h 2847"/>
                <a:gd name="T14" fmla="*/ 3146 w 6676"/>
                <a:gd name="T15" fmla="*/ 634 h 2847"/>
                <a:gd name="T16" fmla="*/ 3109 w 6676"/>
                <a:gd name="T17" fmla="*/ 643 h 2847"/>
                <a:gd name="T18" fmla="*/ 2921 w 6676"/>
                <a:gd name="T19" fmla="*/ 692 h 2847"/>
                <a:gd name="T20" fmla="*/ 1972 w 6676"/>
                <a:gd name="T21" fmla="*/ 806 h 2847"/>
                <a:gd name="T22" fmla="*/ 1241 w 6676"/>
                <a:gd name="T23" fmla="*/ 531 h 2847"/>
                <a:gd name="T24" fmla="*/ 963 w 6676"/>
                <a:gd name="T25" fmla="*/ 403 h 2847"/>
                <a:gd name="T26" fmla="*/ 21 w 6676"/>
                <a:gd name="T27" fmla="*/ 0 h 2847"/>
                <a:gd name="T28" fmla="*/ 0 w 6676"/>
                <a:gd name="T29" fmla="*/ 0 h 2847"/>
                <a:gd name="T30" fmla="*/ 960 w 6676"/>
                <a:gd name="T31" fmla="*/ 410 h 2847"/>
                <a:gd name="T32" fmla="*/ 1238 w 6676"/>
                <a:gd name="T33" fmla="*/ 539 h 2847"/>
                <a:gd name="T34" fmla="*/ 1971 w 6676"/>
                <a:gd name="T35" fmla="*/ 814 h 2847"/>
                <a:gd name="T36" fmla="*/ 2923 w 6676"/>
                <a:gd name="T37" fmla="*/ 699 h 2847"/>
                <a:gd name="T38" fmla="*/ 3111 w 6676"/>
                <a:gd name="T39" fmla="*/ 651 h 2847"/>
                <a:gd name="T40" fmla="*/ 3148 w 6676"/>
                <a:gd name="T41" fmla="*/ 642 h 2847"/>
                <a:gd name="T42" fmla="*/ 4158 w 6676"/>
                <a:gd name="T43" fmla="*/ 604 h 2847"/>
                <a:gd name="T44" fmla="*/ 4890 w 6676"/>
                <a:gd name="T45" fmla="*/ 1402 h 2847"/>
                <a:gd name="T46" fmla="*/ 4927 w 6676"/>
                <a:gd name="T47" fmla="*/ 1463 h 2847"/>
                <a:gd name="T48" fmla="*/ 5011 w 6676"/>
                <a:gd name="T49" fmla="*/ 1603 h 2847"/>
                <a:gd name="T50" fmla="*/ 5663 w 6676"/>
                <a:gd name="T51" fmla="*/ 2405 h 2847"/>
                <a:gd name="T52" fmla="*/ 6365 w 6676"/>
                <a:gd name="T53" fmla="*/ 2730 h 2847"/>
                <a:gd name="T54" fmla="*/ 6661 w 6676"/>
                <a:gd name="T55" fmla="*/ 2847 h 2847"/>
                <a:gd name="T56" fmla="*/ 6676 w 6676"/>
                <a:gd name="T57" fmla="*/ 2845 h 2847"/>
                <a:gd name="T58" fmla="*/ 6673 w 6676"/>
                <a:gd name="T59" fmla="*/ 2843 h 2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76" h="2847">
                  <a:moveTo>
                    <a:pt x="6673" y="2843"/>
                  </a:moveTo>
                  <a:cubicBezTo>
                    <a:pt x="6575" y="2801"/>
                    <a:pt x="6474" y="2763"/>
                    <a:pt x="6368" y="2722"/>
                  </a:cubicBezTo>
                  <a:cubicBezTo>
                    <a:pt x="6125" y="2630"/>
                    <a:pt x="5875" y="2535"/>
                    <a:pt x="5668" y="2398"/>
                  </a:cubicBezTo>
                  <a:cubicBezTo>
                    <a:pt x="5381" y="2210"/>
                    <a:pt x="5196" y="1899"/>
                    <a:pt x="5018" y="1599"/>
                  </a:cubicBezTo>
                  <a:cubicBezTo>
                    <a:pt x="4990" y="1552"/>
                    <a:pt x="4962" y="1504"/>
                    <a:pt x="4934" y="1458"/>
                  </a:cubicBezTo>
                  <a:cubicBezTo>
                    <a:pt x="4921" y="1438"/>
                    <a:pt x="4909" y="1418"/>
                    <a:pt x="4897" y="1398"/>
                  </a:cubicBezTo>
                  <a:cubicBezTo>
                    <a:pt x="4710" y="1089"/>
                    <a:pt x="4498" y="739"/>
                    <a:pt x="4161" y="597"/>
                  </a:cubicBezTo>
                  <a:cubicBezTo>
                    <a:pt x="3844" y="462"/>
                    <a:pt x="3473" y="553"/>
                    <a:pt x="3146" y="634"/>
                  </a:cubicBezTo>
                  <a:cubicBezTo>
                    <a:pt x="3109" y="643"/>
                    <a:pt x="3109" y="643"/>
                    <a:pt x="3109" y="643"/>
                  </a:cubicBezTo>
                  <a:cubicBezTo>
                    <a:pt x="3047" y="658"/>
                    <a:pt x="2983" y="675"/>
                    <a:pt x="2921" y="692"/>
                  </a:cubicBezTo>
                  <a:cubicBezTo>
                    <a:pt x="2608" y="774"/>
                    <a:pt x="2285" y="859"/>
                    <a:pt x="1972" y="806"/>
                  </a:cubicBezTo>
                  <a:cubicBezTo>
                    <a:pt x="1727" y="765"/>
                    <a:pt x="1480" y="646"/>
                    <a:pt x="1241" y="531"/>
                  </a:cubicBezTo>
                  <a:cubicBezTo>
                    <a:pt x="1145" y="485"/>
                    <a:pt x="1054" y="441"/>
                    <a:pt x="963" y="40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60" y="410"/>
                    <a:pt x="960" y="410"/>
                    <a:pt x="960" y="410"/>
                  </a:cubicBezTo>
                  <a:cubicBezTo>
                    <a:pt x="1050" y="449"/>
                    <a:pt x="1141" y="492"/>
                    <a:pt x="1238" y="539"/>
                  </a:cubicBezTo>
                  <a:cubicBezTo>
                    <a:pt x="1477" y="654"/>
                    <a:pt x="1725" y="772"/>
                    <a:pt x="1971" y="814"/>
                  </a:cubicBezTo>
                  <a:cubicBezTo>
                    <a:pt x="2286" y="868"/>
                    <a:pt x="2610" y="782"/>
                    <a:pt x="2923" y="699"/>
                  </a:cubicBezTo>
                  <a:cubicBezTo>
                    <a:pt x="2985" y="683"/>
                    <a:pt x="3049" y="666"/>
                    <a:pt x="3111" y="651"/>
                  </a:cubicBezTo>
                  <a:cubicBezTo>
                    <a:pt x="3148" y="642"/>
                    <a:pt x="3148" y="642"/>
                    <a:pt x="3148" y="642"/>
                  </a:cubicBezTo>
                  <a:cubicBezTo>
                    <a:pt x="3474" y="561"/>
                    <a:pt x="3843" y="470"/>
                    <a:pt x="4158" y="604"/>
                  </a:cubicBezTo>
                  <a:cubicBezTo>
                    <a:pt x="4492" y="746"/>
                    <a:pt x="4703" y="1094"/>
                    <a:pt x="4890" y="1402"/>
                  </a:cubicBezTo>
                  <a:cubicBezTo>
                    <a:pt x="4902" y="1422"/>
                    <a:pt x="4915" y="1443"/>
                    <a:pt x="4927" y="1463"/>
                  </a:cubicBezTo>
                  <a:cubicBezTo>
                    <a:pt x="4955" y="1508"/>
                    <a:pt x="4983" y="1556"/>
                    <a:pt x="5011" y="1603"/>
                  </a:cubicBezTo>
                  <a:cubicBezTo>
                    <a:pt x="5190" y="1904"/>
                    <a:pt x="5375" y="2216"/>
                    <a:pt x="5663" y="2405"/>
                  </a:cubicBezTo>
                  <a:cubicBezTo>
                    <a:pt x="5871" y="2542"/>
                    <a:pt x="6122" y="2637"/>
                    <a:pt x="6365" y="2730"/>
                  </a:cubicBezTo>
                  <a:cubicBezTo>
                    <a:pt x="6468" y="2769"/>
                    <a:pt x="6566" y="2807"/>
                    <a:pt x="6661" y="2847"/>
                  </a:cubicBezTo>
                  <a:cubicBezTo>
                    <a:pt x="6676" y="2845"/>
                    <a:pt x="6676" y="2845"/>
                    <a:pt x="6676" y="2845"/>
                  </a:cubicBezTo>
                  <a:lnTo>
                    <a:pt x="6673" y="2843"/>
                  </a:lnTo>
                  <a:close/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7"/>
            <p:cNvSpPr>
              <a:spLocks/>
            </p:cNvSpPr>
            <p:nvPr userDrawn="1"/>
          </p:nvSpPr>
          <p:spPr bwMode="auto">
            <a:xfrm>
              <a:off x="834592" y="0"/>
              <a:ext cx="10042252" cy="4285956"/>
            </a:xfrm>
            <a:custGeom>
              <a:avLst/>
              <a:gdLst>
                <a:gd name="T0" fmla="*/ 6413 w 6586"/>
                <a:gd name="T1" fmla="*/ 2732 h 2809"/>
                <a:gd name="T2" fmla="*/ 6108 w 6586"/>
                <a:gd name="T3" fmla="*/ 2611 h 2809"/>
                <a:gd name="T4" fmla="*/ 5408 w 6586"/>
                <a:gd name="T5" fmla="*/ 2288 h 2809"/>
                <a:gd name="T6" fmla="*/ 4731 w 6586"/>
                <a:gd name="T7" fmla="*/ 1470 h 2809"/>
                <a:gd name="T8" fmla="*/ 3894 w 6586"/>
                <a:gd name="T9" fmla="*/ 572 h 2809"/>
                <a:gd name="T10" fmla="*/ 2695 w 6586"/>
                <a:gd name="T11" fmla="*/ 601 h 2809"/>
                <a:gd name="T12" fmla="*/ 1712 w 6586"/>
                <a:gd name="T13" fmla="*/ 697 h 2809"/>
                <a:gd name="T14" fmla="*/ 983 w 6586"/>
                <a:gd name="T15" fmla="*/ 420 h 2809"/>
                <a:gd name="T16" fmla="*/ 704 w 6586"/>
                <a:gd name="T17" fmla="*/ 292 h 2809"/>
                <a:gd name="T18" fmla="*/ 21 w 6586"/>
                <a:gd name="T19" fmla="*/ 0 h 2809"/>
                <a:gd name="T20" fmla="*/ 0 w 6586"/>
                <a:gd name="T21" fmla="*/ 0 h 2809"/>
                <a:gd name="T22" fmla="*/ 700 w 6586"/>
                <a:gd name="T23" fmla="*/ 299 h 2809"/>
                <a:gd name="T24" fmla="*/ 979 w 6586"/>
                <a:gd name="T25" fmla="*/ 428 h 2809"/>
                <a:gd name="T26" fmla="*/ 1711 w 6586"/>
                <a:gd name="T27" fmla="*/ 705 h 2809"/>
                <a:gd name="T28" fmla="*/ 2696 w 6586"/>
                <a:gd name="T29" fmla="*/ 609 h 2809"/>
                <a:gd name="T30" fmla="*/ 3891 w 6586"/>
                <a:gd name="T31" fmla="*/ 579 h 2809"/>
                <a:gd name="T32" fmla="*/ 4724 w 6586"/>
                <a:gd name="T33" fmla="*/ 1475 h 2809"/>
                <a:gd name="T34" fmla="*/ 5403 w 6586"/>
                <a:gd name="T35" fmla="*/ 2295 h 2809"/>
                <a:gd name="T36" fmla="*/ 6105 w 6586"/>
                <a:gd name="T37" fmla="*/ 2618 h 2809"/>
                <a:gd name="T38" fmla="*/ 6410 w 6586"/>
                <a:gd name="T39" fmla="*/ 2740 h 2809"/>
                <a:gd name="T40" fmla="*/ 6571 w 6586"/>
                <a:gd name="T41" fmla="*/ 2809 h 2809"/>
                <a:gd name="T42" fmla="*/ 6586 w 6586"/>
                <a:gd name="T43" fmla="*/ 2806 h 2809"/>
                <a:gd name="T44" fmla="*/ 6413 w 6586"/>
                <a:gd name="T45" fmla="*/ 2732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86" h="2809">
                  <a:moveTo>
                    <a:pt x="6413" y="2732"/>
                  </a:moveTo>
                  <a:cubicBezTo>
                    <a:pt x="6315" y="2690"/>
                    <a:pt x="6209" y="2650"/>
                    <a:pt x="6108" y="2611"/>
                  </a:cubicBezTo>
                  <a:cubicBezTo>
                    <a:pt x="5867" y="2518"/>
                    <a:pt x="5617" y="2423"/>
                    <a:pt x="5408" y="2288"/>
                  </a:cubicBezTo>
                  <a:cubicBezTo>
                    <a:pt x="5110" y="2097"/>
                    <a:pt x="4917" y="1778"/>
                    <a:pt x="4731" y="1470"/>
                  </a:cubicBezTo>
                  <a:cubicBezTo>
                    <a:pt x="4513" y="1111"/>
                    <a:pt x="4288" y="739"/>
                    <a:pt x="3894" y="572"/>
                  </a:cubicBezTo>
                  <a:cubicBezTo>
                    <a:pt x="3512" y="409"/>
                    <a:pt x="3096" y="507"/>
                    <a:pt x="2695" y="601"/>
                  </a:cubicBezTo>
                  <a:cubicBezTo>
                    <a:pt x="2368" y="678"/>
                    <a:pt x="2031" y="757"/>
                    <a:pt x="1712" y="697"/>
                  </a:cubicBezTo>
                  <a:cubicBezTo>
                    <a:pt x="1467" y="651"/>
                    <a:pt x="1221" y="534"/>
                    <a:pt x="983" y="420"/>
                  </a:cubicBezTo>
                  <a:cubicBezTo>
                    <a:pt x="886" y="374"/>
                    <a:pt x="795" y="331"/>
                    <a:pt x="704" y="29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0" y="299"/>
                    <a:pt x="700" y="299"/>
                    <a:pt x="700" y="299"/>
                  </a:cubicBezTo>
                  <a:cubicBezTo>
                    <a:pt x="792" y="338"/>
                    <a:pt x="883" y="382"/>
                    <a:pt x="979" y="428"/>
                  </a:cubicBezTo>
                  <a:cubicBezTo>
                    <a:pt x="1218" y="541"/>
                    <a:pt x="1464" y="659"/>
                    <a:pt x="1711" y="705"/>
                  </a:cubicBezTo>
                  <a:cubicBezTo>
                    <a:pt x="2031" y="765"/>
                    <a:pt x="2370" y="686"/>
                    <a:pt x="2696" y="609"/>
                  </a:cubicBezTo>
                  <a:cubicBezTo>
                    <a:pt x="3097" y="515"/>
                    <a:pt x="3511" y="418"/>
                    <a:pt x="3891" y="579"/>
                  </a:cubicBezTo>
                  <a:cubicBezTo>
                    <a:pt x="4282" y="745"/>
                    <a:pt x="4507" y="1116"/>
                    <a:pt x="4724" y="1475"/>
                  </a:cubicBezTo>
                  <a:cubicBezTo>
                    <a:pt x="4910" y="1783"/>
                    <a:pt x="5104" y="2103"/>
                    <a:pt x="5403" y="2295"/>
                  </a:cubicBezTo>
                  <a:cubicBezTo>
                    <a:pt x="5613" y="2430"/>
                    <a:pt x="5863" y="2526"/>
                    <a:pt x="6105" y="2618"/>
                  </a:cubicBezTo>
                  <a:cubicBezTo>
                    <a:pt x="6206" y="2658"/>
                    <a:pt x="6312" y="2698"/>
                    <a:pt x="6410" y="2740"/>
                  </a:cubicBezTo>
                  <a:cubicBezTo>
                    <a:pt x="6571" y="2809"/>
                    <a:pt x="6571" y="2809"/>
                    <a:pt x="6571" y="2809"/>
                  </a:cubicBezTo>
                  <a:cubicBezTo>
                    <a:pt x="6586" y="2806"/>
                    <a:pt x="6586" y="2806"/>
                    <a:pt x="6586" y="2806"/>
                  </a:cubicBezTo>
                  <a:lnTo>
                    <a:pt x="6413" y="2732"/>
                  </a:lnTo>
                  <a:close/>
                </a:path>
              </a:pathLst>
            </a:cu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8"/>
            <p:cNvSpPr>
              <a:spLocks/>
            </p:cNvSpPr>
            <p:nvPr userDrawn="1"/>
          </p:nvSpPr>
          <p:spPr bwMode="auto">
            <a:xfrm>
              <a:off x="1301189" y="0"/>
              <a:ext cx="9905961" cy="4228233"/>
            </a:xfrm>
            <a:custGeom>
              <a:avLst/>
              <a:gdLst>
                <a:gd name="T0" fmla="*/ 6154 w 6497"/>
                <a:gd name="T1" fmla="*/ 2621 h 2771"/>
                <a:gd name="T2" fmla="*/ 5848 w 6497"/>
                <a:gd name="T3" fmla="*/ 2499 h 2771"/>
                <a:gd name="T4" fmla="*/ 5149 w 6497"/>
                <a:gd name="T5" fmla="*/ 2178 h 2771"/>
                <a:gd name="T6" fmla="*/ 4468 w 6497"/>
                <a:gd name="T7" fmla="*/ 1404 h 2771"/>
                <a:gd name="T8" fmla="*/ 3633 w 6497"/>
                <a:gd name="T9" fmla="*/ 552 h 2771"/>
                <a:gd name="T10" fmla="*/ 2435 w 6497"/>
                <a:gd name="T11" fmla="*/ 536 h 2771"/>
                <a:gd name="T12" fmla="*/ 1454 w 6497"/>
                <a:gd name="T13" fmla="*/ 588 h 2771"/>
                <a:gd name="T14" fmla="*/ 726 w 6497"/>
                <a:gd name="T15" fmla="*/ 309 h 2771"/>
                <a:gd name="T16" fmla="*/ 445 w 6497"/>
                <a:gd name="T17" fmla="*/ 181 h 2771"/>
                <a:gd name="T18" fmla="*/ 21 w 6497"/>
                <a:gd name="T19" fmla="*/ 0 h 2771"/>
                <a:gd name="T20" fmla="*/ 0 w 6497"/>
                <a:gd name="T21" fmla="*/ 0 h 2771"/>
                <a:gd name="T22" fmla="*/ 442 w 6497"/>
                <a:gd name="T23" fmla="*/ 189 h 2771"/>
                <a:gd name="T24" fmla="*/ 722 w 6497"/>
                <a:gd name="T25" fmla="*/ 317 h 2771"/>
                <a:gd name="T26" fmla="*/ 1452 w 6497"/>
                <a:gd name="T27" fmla="*/ 596 h 2771"/>
                <a:gd name="T28" fmla="*/ 2436 w 6497"/>
                <a:gd name="T29" fmla="*/ 544 h 2771"/>
                <a:gd name="T30" fmla="*/ 3630 w 6497"/>
                <a:gd name="T31" fmla="*/ 560 h 2771"/>
                <a:gd name="T32" fmla="*/ 4461 w 6497"/>
                <a:gd name="T33" fmla="*/ 1409 h 2771"/>
                <a:gd name="T34" fmla="*/ 5145 w 6497"/>
                <a:gd name="T35" fmla="*/ 2186 h 2771"/>
                <a:gd name="T36" fmla="*/ 5845 w 6497"/>
                <a:gd name="T37" fmla="*/ 2507 h 2771"/>
                <a:gd name="T38" fmla="*/ 6151 w 6497"/>
                <a:gd name="T39" fmla="*/ 2629 h 2771"/>
                <a:gd name="T40" fmla="*/ 6482 w 6497"/>
                <a:gd name="T41" fmla="*/ 2771 h 2771"/>
                <a:gd name="T42" fmla="*/ 6497 w 6497"/>
                <a:gd name="T43" fmla="*/ 2768 h 2771"/>
                <a:gd name="T44" fmla="*/ 6154 w 6497"/>
                <a:gd name="T45" fmla="*/ 2621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97" h="2771">
                  <a:moveTo>
                    <a:pt x="6154" y="2621"/>
                  </a:moveTo>
                  <a:cubicBezTo>
                    <a:pt x="6056" y="2579"/>
                    <a:pt x="5950" y="2538"/>
                    <a:pt x="5848" y="2499"/>
                  </a:cubicBezTo>
                  <a:cubicBezTo>
                    <a:pt x="5609" y="2406"/>
                    <a:pt x="5361" y="2311"/>
                    <a:pt x="5149" y="2178"/>
                  </a:cubicBezTo>
                  <a:cubicBezTo>
                    <a:pt x="4856" y="1995"/>
                    <a:pt x="4659" y="1695"/>
                    <a:pt x="4468" y="1404"/>
                  </a:cubicBezTo>
                  <a:cubicBezTo>
                    <a:pt x="4245" y="1065"/>
                    <a:pt x="4016" y="715"/>
                    <a:pt x="3633" y="552"/>
                  </a:cubicBezTo>
                  <a:cubicBezTo>
                    <a:pt x="3253" y="391"/>
                    <a:pt x="2837" y="465"/>
                    <a:pt x="2435" y="536"/>
                  </a:cubicBezTo>
                  <a:cubicBezTo>
                    <a:pt x="2109" y="594"/>
                    <a:pt x="1771" y="654"/>
                    <a:pt x="1454" y="588"/>
                  </a:cubicBezTo>
                  <a:cubicBezTo>
                    <a:pt x="1208" y="537"/>
                    <a:pt x="963" y="421"/>
                    <a:pt x="726" y="309"/>
                  </a:cubicBezTo>
                  <a:cubicBezTo>
                    <a:pt x="629" y="264"/>
                    <a:pt x="537" y="220"/>
                    <a:pt x="445" y="18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2" y="189"/>
                    <a:pt x="442" y="189"/>
                    <a:pt x="442" y="189"/>
                  </a:cubicBezTo>
                  <a:cubicBezTo>
                    <a:pt x="534" y="228"/>
                    <a:pt x="625" y="271"/>
                    <a:pt x="722" y="317"/>
                  </a:cubicBezTo>
                  <a:cubicBezTo>
                    <a:pt x="960" y="429"/>
                    <a:pt x="1205" y="545"/>
                    <a:pt x="1452" y="596"/>
                  </a:cubicBezTo>
                  <a:cubicBezTo>
                    <a:pt x="1771" y="662"/>
                    <a:pt x="2109" y="602"/>
                    <a:pt x="2436" y="544"/>
                  </a:cubicBezTo>
                  <a:cubicBezTo>
                    <a:pt x="2837" y="473"/>
                    <a:pt x="3252" y="399"/>
                    <a:pt x="3630" y="560"/>
                  </a:cubicBezTo>
                  <a:cubicBezTo>
                    <a:pt x="4010" y="722"/>
                    <a:pt x="4239" y="1071"/>
                    <a:pt x="4461" y="1409"/>
                  </a:cubicBezTo>
                  <a:cubicBezTo>
                    <a:pt x="4652" y="1700"/>
                    <a:pt x="4850" y="2002"/>
                    <a:pt x="5145" y="2186"/>
                  </a:cubicBezTo>
                  <a:cubicBezTo>
                    <a:pt x="5357" y="2318"/>
                    <a:pt x="5605" y="2414"/>
                    <a:pt x="5845" y="2507"/>
                  </a:cubicBezTo>
                  <a:cubicBezTo>
                    <a:pt x="5947" y="2546"/>
                    <a:pt x="6052" y="2587"/>
                    <a:pt x="6151" y="2629"/>
                  </a:cubicBezTo>
                  <a:cubicBezTo>
                    <a:pt x="6482" y="2771"/>
                    <a:pt x="6482" y="2771"/>
                    <a:pt x="6482" y="2771"/>
                  </a:cubicBezTo>
                  <a:cubicBezTo>
                    <a:pt x="6497" y="2768"/>
                    <a:pt x="6497" y="2768"/>
                    <a:pt x="6497" y="2768"/>
                  </a:cubicBezTo>
                  <a:lnTo>
                    <a:pt x="6154" y="2621"/>
                  </a:lnTo>
                  <a:close/>
                </a:path>
              </a:pathLst>
            </a:custGeom>
            <a:solidFill>
              <a:srgbClr val="C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29"/>
            <p:cNvSpPr>
              <a:spLocks noChangeArrowheads="1"/>
            </p:cNvSpPr>
            <p:nvPr userDrawn="1"/>
          </p:nvSpPr>
          <p:spPr bwMode="auto">
            <a:xfrm>
              <a:off x="12295875" y="4489591"/>
              <a:ext cx="1604" cy="14431"/>
            </a:xfrm>
            <a:prstGeom prst="rect">
              <a:avLst/>
            </a:prstGeom>
            <a:solidFill>
              <a:srgbClr val="C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0"/>
            <p:cNvSpPr>
              <a:spLocks/>
            </p:cNvSpPr>
            <p:nvPr userDrawn="1"/>
          </p:nvSpPr>
          <p:spPr bwMode="auto">
            <a:xfrm>
              <a:off x="1767786" y="0"/>
              <a:ext cx="9769670" cy="4168906"/>
            </a:xfrm>
            <a:custGeom>
              <a:avLst/>
              <a:gdLst>
                <a:gd name="T0" fmla="*/ 5896 w 6408"/>
                <a:gd name="T1" fmla="*/ 2511 h 2732"/>
                <a:gd name="T2" fmla="*/ 5589 w 6408"/>
                <a:gd name="T3" fmla="*/ 2387 h 2732"/>
                <a:gd name="T4" fmla="*/ 4891 w 6408"/>
                <a:gd name="T5" fmla="*/ 2069 h 2732"/>
                <a:gd name="T6" fmla="*/ 4206 w 6408"/>
                <a:gd name="T7" fmla="*/ 1340 h 2732"/>
                <a:gd name="T8" fmla="*/ 3376 w 6408"/>
                <a:gd name="T9" fmla="*/ 538 h 2732"/>
                <a:gd name="T10" fmla="*/ 2177 w 6408"/>
                <a:gd name="T11" fmla="*/ 474 h 2732"/>
                <a:gd name="T12" fmla="*/ 1195 w 6408"/>
                <a:gd name="T13" fmla="*/ 480 h 2732"/>
                <a:gd name="T14" fmla="*/ 469 w 6408"/>
                <a:gd name="T15" fmla="*/ 199 h 2732"/>
                <a:gd name="T16" fmla="*/ 186 w 6408"/>
                <a:gd name="T17" fmla="*/ 70 h 2732"/>
                <a:gd name="T18" fmla="*/ 22 w 6408"/>
                <a:gd name="T19" fmla="*/ 0 h 2732"/>
                <a:gd name="T20" fmla="*/ 0 w 6408"/>
                <a:gd name="T21" fmla="*/ 0 h 2732"/>
                <a:gd name="T22" fmla="*/ 183 w 6408"/>
                <a:gd name="T23" fmla="*/ 78 h 2732"/>
                <a:gd name="T24" fmla="*/ 465 w 6408"/>
                <a:gd name="T25" fmla="*/ 206 h 2732"/>
                <a:gd name="T26" fmla="*/ 1194 w 6408"/>
                <a:gd name="T27" fmla="*/ 488 h 2732"/>
                <a:gd name="T28" fmla="*/ 2178 w 6408"/>
                <a:gd name="T29" fmla="*/ 482 h 2732"/>
                <a:gd name="T30" fmla="*/ 3372 w 6408"/>
                <a:gd name="T31" fmla="*/ 546 h 2732"/>
                <a:gd name="T32" fmla="*/ 4199 w 6408"/>
                <a:gd name="T33" fmla="*/ 1345 h 2732"/>
                <a:gd name="T34" fmla="*/ 4886 w 6408"/>
                <a:gd name="T35" fmla="*/ 2076 h 2732"/>
                <a:gd name="T36" fmla="*/ 5586 w 6408"/>
                <a:gd name="T37" fmla="*/ 2395 h 2732"/>
                <a:gd name="T38" fmla="*/ 5892 w 6408"/>
                <a:gd name="T39" fmla="*/ 2518 h 2732"/>
                <a:gd name="T40" fmla="*/ 6393 w 6408"/>
                <a:gd name="T41" fmla="*/ 2732 h 2732"/>
                <a:gd name="T42" fmla="*/ 6408 w 6408"/>
                <a:gd name="T43" fmla="*/ 2730 h 2732"/>
                <a:gd name="T44" fmla="*/ 5896 w 6408"/>
                <a:gd name="T45" fmla="*/ 2511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08" h="2732">
                  <a:moveTo>
                    <a:pt x="5896" y="2511"/>
                  </a:moveTo>
                  <a:cubicBezTo>
                    <a:pt x="5796" y="2468"/>
                    <a:pt x="5691" y="2427"/>
                    <a:pt x="5589" y="2387"/>
                  </a:cubicBezTo>
                  <a:cubicBezTo>
                    <a:pt x="5351" y="2294"/>
                    <a:pt x="5105" y="2198"/>
                    <a:pt x="4891" y="2069"/>
                  </a:cubicBezTo>
                  <a:cubicBezTo>
                    <a:pt x="4603" y="1895"/>
                    <a:pt x="4401" y="1613"/>
                    <a:pt x="4206" y="1340"/>
                  </a:cubicBezTo>
                  <a:cubicBezTo>
                    <a:pt x="3980" y="1023"/>
                    <a:pt x="3746" y="695"/>
                    <a:pt x="3376" y="538"/>
                  </a:cubicBezTo>
                  <a:cubicBezTo>
                    <a:pt x="2997" y="377"/>
                    <a:pt x="2580" y="426"/>
                    <a:pt x="2177" y="474"/>
                  </a:cubicBezTo>
                  <a:cubicBezTo>
                    <a:pt x="1850" y="512"/>
                    <a:pt x="1512" y="552"/>
                    <a:pt x="1195" y="480"/>
                  </a:cubicBezTo>
                  <a:cubicBezTo>
                    <a:pt x="949" y="423"/>
                    <a:pt x="705" y="309"/>
                    <a:pt x="469" y="199"/>
                  </a:cubicBezTo>
                  <a:cubicBezTo>
                    <a:pt x="376" y="155"/>
                    <a:pt x="280" y="110"/>
                    <a:pt x="186" y="7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276" y="118"/>
                    <a:pt x="372" y="163"/>
                    <a:pt x="465" y="206"/>
                  </a:cubicBezTo>
                  <a:cubicBezTo>
                    <a:pt x="702" y="317"/>
                    <a:pt x="946" y="432"/>
                    <a:pt x="1194" y="488"/>
                  </a:cubicBezTo>
                  <a:cubicBezTo>
                    <a:pt x="1512" y="561"/>
                    <a:pt x="1851" y="521"/>
                    <a:pt x="2178" y="482"/>
                  </a:cubicBezTo>
                  <a:cubicBezTo>
                    <a:pt x="2580" y="434"/>
                    <a:pt x="2996" y="385"/>
                    <a:pt x="3372" y="546"/>
                  </a:cubicBezTo>
                  <a:cubicBezTo>
                    <a:pt x="3740" y="702"/>
                    <a:pt x="3974" y="1029"/>
                    <a:pt x="4199" y="1345"/>
                  </a:cubicBezTo>
                  <a:cubicBezTo>
                    <a:pt x="4395" y="1618"/>
                    <a:pt x="4597" y="1901"/>
                    <a:pt x="4886" y="2076"/>
                  </a:cubicBezTo>
                  <a:cubicBezTo>
                    <a:pt x="5101" y="2206"/>
                    <a:pt x="5347" y="2302"/>
                    <a:pt x="5586" y="2395"/>
                  </a:cubicBezTo>
                  <a:cubicBezTo>
                    <a:pt x="5688" y="2435"/>
                    <a:pt x="5793" y="2476"/>
                    <a:pt x="5892" y="2518"/>
                  </a:cubicBezTo>
                  <a:cubicBezTo>
                    <a:pt x="6393" y="2732"/>
                    <a:pt x="6393" y="2732"/>
                    <a:pt x="6393" y="2732"/>
                  </a:cubicBezTo>
                  <a:cubicBezTo>
                    <a:pt x="6408" y="2730"/>
                    <a:pt x="6408" y="2730"/>
                    <a:pt x="6408" y="2730"/>
                  </a:cubicBezTo>
                  <a:lnTo>
                    <a:pt x="5896" y="2511"/>
                  </a:lnTo>
                  <a:close/>
                </a:path>
              </a:pathLst>
            </a:custGeom>
            <a:solidFill>
              <a:srgbClr val="C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1"/>
            <p:cNvSpPr>
              <a:spLocks/>
            </p:cNvSpPr>
            <p:nvPr userDrawn="1"/>
          </p:nvSpPr>
          <p:spPr bwMode="auto">
            <a:xfrm>
              <a:off x="12295875" y="4293973"/>
              <a:ext cx="0" cy="9621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2"/>
            <p:cNvSpPr>
              <a:spLocks/>
            </p:cNvSpPr>
            <p:nvPr userDrawn="1"/>
          </p:nvSpPr>
          <p:spPr bwMode="auto">
            <a:xfrm>
              <a:off x="2232779" y="0"/>
              <a:ext cx="9636585" cy="4111183"/>
            </a:xfrm>
            <a:custGeom>
              <a:avLst/>
              <a:gdLst>
                <a:gd name="T0" fmla="*/ 5638 w 6320"/>
                <a:gd name="T1" fmla="*/ 2400 h 2694"/>
                <a:gd name="T2" fmla="*/ 5330 w 6320"/>
                <a:gd name="T3" fmla="*/ 2275 h 2694"/>
                <a:gd name="T4" fmla="*/ 4634 w 6320"/>
                <a:gd name="T5" fmla="*/ 1960 h 2694"/>
                <a:gd name="T6" fmla="*/ 3947 w 6320"/>
                <a:gd name="T7" fmla="*/ 1278 h 2694"/>
                <a:gd name="T8" fmla="*/ 3122 w 6320"/>
                <a:gd name="T9" fmla="*/ 527 h 2694"/>
                <a:gd name="T10" fmla="*/ 1923 w 6320"/>
                <a:gd name="T11" fmla="*/ 413 h 2694"/>
                <a:gd name="T12" fmla="*/ 939 w 6320"/>
                <a:gd name="T13" fmla="*/ 372 h 2694"/>
                <a:gd name="T14" fmla="*/ 214 w 6320"/>
                <a:gd name="T15" fmla="*/ 88 h 2694"/>
                <a:gd name="T16" fmla="*/ 21 w 6320"/>
                <a:gd name="T17" fmla="*/ 0 h 2694"/>
                <a:gd name="T18" fmla="*/ 0 w 6320"/>
                <a:gd name="T19" fmla="*/ 0 h 2694"/>
                <a:gd name="T20" fmla="*/ 210 w 6320"/>
                <a:gd name="T21" fmla="*/ 96 h 2694"/>
                <a:gd name="T22" fmla="*/ 936 w 6320"/>
                <a:gd name="T23" fmla="*/ 380 h 2694"/>
                <a:gd name="T24" fmla="*/ 1923 w 6320"/>
                <a:gd name="T25" fmla="*/ 422 h 2694"/>
                <a:gd name="T26" fmla="*/ 3119 w 6320"/>
                <a:gd name="T27" fmla="*/ 535 h 2694"/>
                <a:gd name="T28" fmla="*/ 3940 w 6320"/>
                <a:gd name="T29" fmla="*/ 1283 h 2694"/>
                <a:gd name="T30" fmla="*/ 4629 w 6320"/>
                <a:gd name="T31" fmla="*/ 1967 h 2694"/>
                <a:gd name="T32" fmla="*/ 5327 w 6320"/>
                <a:gd name="T33" fmla="*/ 2283 h 2694"/>
                <a:gd name="T34" fmla="*/ 5635 w 6320"/>
                <a:gd name="T35" fmla="*/ 2408 h 2694"/>
                <a:gd name="T36" fmla="*/ 6305 w 6320"/>
                <a:gd name="T37" fmla="*/ 2694 h 2694"/>
                <a:gd name="T38" fmla="*/ 6320 w 6320"/>
                <a:gd name="T39" fmla="*/ 2691 h 2694"/>
                <a:gd name="T40" fmla="*/ 5638 w 6320"/>
                <a:gd name="T41" fmla="*/ 2400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20" h="2694">
                  <a:moveTo>
                    <a:pt x="5638" y="2400"/>
                  </a:moveTo>
                  <a:cubicBezTo>
                    <a:pt x="5538" y="2357"/>
                    <a:pt x="5432" y="2315"/>
                    <a:pt x="5330" y="2275"/>
                  </a:cubicBezTo>
                  <a:cubicBezTo>
                    <a:pt x="5094" y="2182"/>
                    <a:pt x="4849" y="2086"/>
                    <a:pt x="4634" y="1960"/>
                  </a:cubicBezTo>
                  <a:cubicBezTo>
                    <a:pt x="4352" y="1795"/>
                    <a:pt x="4146" y="1532"/>
                    <a:pt x="3947" y="1278"/>
                  </a:cubicBezTo>
                  <a:cubicBezTo>
                    <a:pt x="3717" y="983"/>
                    <a:pt x="3479" y="679"/>
                    <a:pt x="3122" y="527"/>
                  </a:cubicBezTo>
                  <a:cubicBezTo>
                    <a:pt x="2744" y="366"/>
                    <a:pt x="2326" y="390"/>
                    <a:pt x="1923" y="413"/>
                  </a:cubicBezTo>
                  <a:cubicBezTo>
                    <a:pt x="1595" y="432"/>
                    <a:pt x="1255" y="452"/>
                    <a:pt x="939" y="372"/>
                  </a:cubicBezTo>
                  <a:cubicBezTo>
                    <a:pt x="692" y="310"/>
                    <a:pt x="449" y="197"/>
                    <a:pt x="214" y="88"/>
                  </a:cubicBezTo>
                  <a:cubicBezTo>
                    <a:pt x="150" y="58"/>
                    <a:pt x="86" y="29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31"/>
                    <a:pt x="141" y="64"/>
                    <a:pt x="210" y="96"/>
                  </a:cubicBezTo>
                  <a:cubicBezTo>
                    <a:pt x="445" y="205"/>
                    <a:pt x="689" y="318"/>
                    <a:pt x="936" y="380"/>
                  </a:cubicBezTo>
                  <a:cubicBezTo>
                    <a:pt x="1254" y="460"/>
                    <a:pt x="1594" y="441"/>
                    <a:pt x="1923" y="422"/>
                  </a:cubicBezTo>
                  <a:cubicBezTo>
                    <a:pt x="2326" y="399"/>
                    <a:pt x="2743" y="374"/>
                    <a:pt x="3119" y="535"/>
                  </a:cubicBezTo>
                  <a:cubicBezTo>
                    <a:pt x="3473" y="686"/>
                    <a:pt x="3710" y="990"/>
                    <a:pt x="3940" y="1283"/>
                  </a:cubicBezTo>
                  <a:cubicBezTo>
                    <a:pt x="4140" y="1538"/>
                    <a:pt x="4346" y="1801"/>
                    <a:pt x="4629" y="1967"/>
                  </a:cubicBezTo>
                  <a:cubicBezTo>
                    <a:pt x="4846" y="2094"/>
                    <a:pt x="5090" y="2190"/>
                    <a:pt x="5327" y="2283"/>
                  </a:cubicBezTo>
                  <a:cubicBezTo>
                    <a:pt x="5429" y="2323"/>
                    <a:pt x="5535" y="2365"/>
                    <a:pt x="5635" y="2408"/>
                  </a:cubicBezTo>
                  <a:cubicBezTo>
                    <a:pt x="6305" y="2694"/>
                    <a:pt x="6305" y="2694"/>
                    <a:pt x="6305" y="2694"/>
                  </a:cubicBezTo>
                  <a:cubicBezTo>
                    <a:pt x="6320" y="2691"/>
                    <a:pt x="6320" y="2691"/>
                    <a:pt x="6320" y="2691"/>
                  </a:cubicBezTo>
                  <a:lnTo>
                    <a:pt x="5638" y="2400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3"/>
            <p:cNvSpPr>
              <a:spLocks/>
            </p:cNvSpPr>
            <p:nvPr userDrawn="1"/>
          </p:nvSpPr>
          <p:spPr bwMode="auto">
            <a:xfrm>
              <a:off x="2676927" y="0"/>
              <a:ext cx="9524346" cy="4053460"/>
            </a:xfrm>
            <a:custGeom>
              <a:avLst/>
              <a:gdLst>
                <a:gd name="T0" fmla="*/ 5394 w 6246"/>
                <a:gd name="T1" fmla="*/ 2289 h 2656"/>
                <a:gd name="T2" fmla="*/ 5084 w 6246"/>
                <a:gd name="T3" fmla="*/ 2163 h 2656"/>
                <a:gd name="T4" fmla="*/ 4389 w 6246"/>
                <a:gd name="T5" fmla="*/ 1851 h 2656"/>
                <a:gd name="T6" fmla="*/ 3702 w 6246"/>
                <a:gd name="T7" fmla="*/ 1217 h 2656"/>
                <a:gd name="T8" fmla="*/ 2884 w 6246"/>
                <a:gd name="T9" fmla="*/ 519 h 2656"/>
                <a:gd name="T10" fmla="*/ 1682 w 6246"/>
                <a:gd name="T11" fmla="*/ 354 h 2656"/>
                <a:gd name="T12" fmla="*/ 695 w 6246"/>
                <a:gd name="T13" fmla="*/ 264 h 2656"/>
                <a:gd name="T14" fmla="*/ 21 w 6246"/>
                <a:gd name="T15" fmla="*/ 0 h 2656"/>
                <a:gd name="T16" fmla="*/ 0 w 6246"/>
                <a:gd name="T17" fmla="*/ 0 h 2656"/>
                <a:gd name="T18" fmla="*/ 692 w 6246"/>
                <a:gd name="T19" fmla="*/ 273 h 2656"/>
                <a:gd name="T20" fmla="*/ 1682 w 6246"/>
                <a:gd name="T21" fmla="*/ 363 h 2656"/>
                <a:gd name="T22" fmla="*/ 2880 w 6246"/>
                <a:gd name="T23" fmla="*/ 527 h 2656"/>
                <a:gd name="T24" fmla="*/ 3696 w 6246"/>
                <a:gd name="T25" fmla="*/ 1223 h 2656"/>
                <a:gd name="T26" fmla="*/ 4385 w 6246"/>
                <a:gd name="T27" fmla="*/ 1858 h 2656"/>
                <a:gd name="T28" fmla="*/ 5081 w 6246"/>
                <a:gd name="T29" fmla="*/ 2171 h 2656"/>
                <a:gd name="T30" fmla="*/ 5390 w 6246"/>
                <a:gd name="T31" fmla="*/ 2297 h 2656"/>
                <a:gd name="T32" fmla="*/ 6230 w 6246"/>
                <a:gd name="T33" fmla="*/ 2656 h 2656"/>
                <a:gd name="T34" fmla="*/ 6246 w 6246"/>
                <a:gd name="T35" fmla="*/ 2653 h 2656"/>
                <a:gd name="T36" fmla="*/ 5394 w 6246"/>
                <a:gd name="T37" fmla="*/ 2289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46" h="2656">
                  <a:moveTo>
                    <a:pt x="5394" y="2289"/>
                  </a:moveTo>
                  <a:cubicBezTo>
                    <a:pt x="5292" y="2246"/>
                    <a:pt x="5186" y="2204"/>
                    <a:pt x="5084" y="2163"/>
                  </a:cubicBezTo>
                  <a:cubicBezTo>
                    <a:pt x="4849" y="2070"/>
                    <a:pt x="4607" y="1974"/>
                    <a:pt x="4389" y="1851"/>
                  </a:cubicBezTo>
                  <a:cubicBezTo>
                    <a:pt x="4115" y="1695"/>
                    <a:pt x="3905" y="1452"/>
                    <a:pt x="3702" y="1217"/>
                  </a:cubicBezTo>
                  <a:cubicBezTo>
                    <a:pt x="3468" y="946"/>
                    <a:pt x="3226" y="666"/>
                    <a:pt x="2884" y="519"/>
                  </a:cubicBezTo>
                  <a:cubicBezTo>
                    <a:pt x="2505" y="357"/>
                    <a:pt x="2087" y="355"/>
                    <a:pt x="1682" y="354"/>
                  </a:cubicBezTo>
                  <a:cubicBezTo>
                    <a:pt x="1353" y="353"/>
                    <a:pt x="1012" y="352"/>
                    <a:pt x="695" y="264"/>
                  </a:cubicBezTo>
                  <a:cubicBezTo>
                    <a:pt x="466" y="201"/>
                    <a:pt x="240" y="10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5" y="103"/>
                    <a:pt x="457" y="208"/>
                    <a:pt x="692" y="273"/>
                  </a:cubicBezTo>
                  <a:cubicBezTo>
                    <a:pt x="1011" y="361"/>
                    <a:pt x="1352" y="362"/>
                    <a:pt x="1682" y="363"/>
                  </a:cubicBezTo>
                  <a:cubicBezTo>
                    <a:pt x="2086" y="364"/>
                    <a:pt x="2503" y="366"/>
                    <a:pt x="2880" y="527"/>
                  </a:cubicBezTo>
                  <a:cubicBezTo>
                    <a:pt x="3221" y="673"/>
                    <a:pt x="3462" y="952"/>
                    <a:pt x="3696" y="1223"/>
                  </a:cubicBezTo>
                  <a:cubicBezTo>
                    <a:pt x="3899" y="1458"/>
                    <a:pt x="4109" y="1702"/>
                    <a:pt x="4385" y="1858"/>
                  </a:cubicBezTo>
                  <a:cubicBezTo>
                    <a:pt x="4603" y="1982"/>
                    <a:pt x="4846" y="2078"/>
                    <a:pt x="5081" y="2171"/>
                  </a:cubicBezTo>
                  <a:cubicBezTo>
                    <a:pt x="5183" y="2212"/>
                    <a:pt x="5289" y="2254"/>
                    <a:pt x="5390" y="2297"/>
                  </a:cubicBezTo>
                  <a:cubicBezTo>
                    <a:pt x="6230" y="2656"/>
                    <a:pt x="6230" y="2656"/>
                    <a:pt x="6230" y="2656"/>
                  </a:cubicBezTo>
                  <a:cubicBezTo>
                    <a:pt x="6246" y="2653"/>
                    <a:pt x="6246" y="2653"/>
                    <a:pt x="6246" y="2653"/>
                  </a:cubicBezTo>
                  <a:lnTo>
                    <a:pt x="5394" y="2289"/>
                  </a:lnTo>
                  <a:close/>
                </a:path>
              </a:pathLst>
            </a:custGeom>
            <a:solidFill>
              <a:srgbClr val="C5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: Shape 119"/>
            <p:cNvSpPr>
              <a:spLocks/>
            </p:cNvSpPr>
            <p:nvPr userDrawn="1"/>
          </p:nvSpPr>
          <p:spPr bwMode="auto">
            <a:xfrm>
              <a:off x="3133904" y="0"/>
              <a:ext cx="9059296" cy="3860342"/>
            </a:xfrm>
            <a:custGeom>
              <a:avLst/>
              <a:gdLst>
                <a:gd name="connsiteX0" fmla="*/ 0 w 9059296"/>
                <a:gd name="connsiteY0" fmla="*/ 0 h 3860342"/>
                <a:gd name="connsiteX1" fmla="*/ 35068 w 9059296"/>
                <a:gd name="connsiteY1" fmla="*/ 0 h 3860342"/>
                <a:gd name="connsiteX2" fmla="*/ 676971 w 9059296"/>
                <a:gd name="connsiteY2" fmla="*/ 238014 h 3860342"/>
                <a:gd name="connsiteX3" fmla="*/ 2189481 w 9059296"/>
                <a:gd name="connsiteY3" fmla="*/ 451616 h 3860342"/>
                <a:gd name="connsiteX4" fmla="*/ 4025230 w 9059296"/>
                <a:gd name="connsiteY4" fmla="*/ 781173 h 3860342"/>
                <a:gd name="connsiteX5" fmla="*/ 5260243 w 9059296"/>
                <a:gd name="connsiteY5" fmla="*/ 1763743 h 3860342"/>
                <a:gd name="connsiteX6" fmla="*/ 6309242 w 9059296"/>
                <a:gd name="connsiteY6" fmla="*/ 2657820 h 3860342"/>
                <a:gd name="connsiteX7" fmla="*/ 7365865 w 9059296"/>
                <a:gd name="connsiteY7" fmla="*/ 3129271 h 3860342"/>
                <a:gd name="connsiteX8" fmla="*/ 7840049 w 9059296"/>
                <a:gd name="connsiteY8" fmla="*/ 3323038 h 3860342"/>
                <a:gd name="connsiteX9" fmla="*/ 8929279 w 9059296"/>
                <a:gd name="connsiteY9" fmla="*/ 3789445 h 3860342"/>
                <a:gd name="connsiteX10" fmla="*/ 9059296 w 9059296"/>
                <a:gd name="connsiteY10" fmla="*/ 3845119 h 3860342"/>
                <a:gd name="connsiteX11" fmla="*/ 9059296 w 9059296"/>
                <a:gd name="connsiteY11" fmla="*/ 3860342 h 3860342"/>
                <a:gd name="connsiteX12" fmla="*/ 8995968 w 9059296"/>
                <a:gd name="connsiteY12" fmla="*/ 3833204 h 3860342"/>
                <a:gd name="connsiteX13" fmla="*/ 7833950 w 9059296"/>
                <a:gd name="connsiteY13" fmla="*/ 3335244 h 3860342"/>
                <a:gd name="connsiteX14" fmla="*/ 7361290 w 9059296"/>
                <a:gd name="connsiteY14" fmla="*/ 3141477 h 3860342"/>
                <a:gd name="connsiteX15" fmla="*/ 6303144 w 9059296"/>
                <a:gd name="connsiteY15" fmla="*/ 2670026 h 3860342"/>
                <a:gd name="connsiteX16" fmla="*/ 5249570 w 9059296"/>
                <a:gd name="connsiteY16" fmla="*/ 1774423 h 3860342"/>
                <a:gd name="connsiteX17" fmla="*/ 4019131 w 9059296"/>
                <a:gd name="connsiteY17" fmla="*/ 794905 h 3860342"/>
                <a:gd name="connsiteX18" fmla="*/ 2187956 w 9059296"/>
                <a:gd name="connsiteY18" fmla="*/ 465347 h 3860342"/>
                <a:gd name="connsiteX19" fmla="*/ 673921 w 9059296"/>
                <a:gd name="connsiteY19" fmla="*/ 251745 h 3860342"/>
                <a:gd name="connsiteX20" fmla="*/ 0 w 9059296"/>
                <a:gd name="connsiteY20" fmla="*/ 0 h 386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9296" h="3860342">
                  <a:moveTo>
                    <a:pt x="0" y="0"/>
                  </a:moveTo>
                  <a:cubicBezTo>
                    <a:pt x="0" y="0"/>
                    <a:pt x="0" y="0"/>
                    <a:pt x="35068" y="0"/>
                  </a:cubicBezTo>
                  <a:cubicBezTo>
                    <a:pt x="247003" y="90018"/>
                    <a:pt x="460462" y="173933"/>
                    <a:pt x="676971" y="238014"/>
                  </a:cubicBezTo>
                  <a:cubicBezTo>
                    <a:pt x="1163352" y="384484"/>
                    <a:pt x="1684803" y="419576"/>
                    <a:pt x="2189481" y="451616"/>
                  </a:cubicBezTo>
                  <a:cubicBezTo>
                    <a:pt x="2806988" y="491285"/>
                    <a:pt x="3444316" y="532480"/>
                    <a:pt x="4025230" y="781173"/>
                  </a:cubicBezTo>
                  <a:cubicBezTo>
                    <a:pt x="4525334" y="996301"/>
                    <a:pt x="4898887" y="1386888"/>
                    <a:pt x="5260243" y="1763743"/>
                  </a:cubicBezTo>
                  <a:cubicBezTo>
                    <a:pt x="5575858" y="2093301"/>
                    <a:pt x="5900620" y="2433538"/>
                    <a:pt x="6309242" y="2657820"/>
                  </a:cubicBezTo>
                  <a:cubicBezTo>
                    <a:pt x="6644678" y="2839382"/>
                    <a:pt x="7010608" y="2987378"/>
                    <a:pt x="7365865" y="3129271"/>
                  </a:cubicBezTo>
                  <a:cubicBezTo>
                    <a:pt x="7522910" y="3191826"/>
                    <a:pt x="7684529" y="3255906"/>
                    <a:pt x="7840049" y="3323038"/>
                  </a:cubicBezTo>
                  <a:cubicBezTo>
                    <a:pt x="7840049" y="3323038"/>
                    <a:pt x="7840049" y="3323038"/>
                    <a:pt x="8929279" y="3789445"/>
                  </a:cubicBezTo>
                  <a:lnTo>
                    <a:pt x="9059296" y="3845119"/>
                  </a:lnTo>
                  <a:lnTo>
                    <a:pt x="9059296" y="3860342"/>
                  </a:lnTo>
                  <a:lnTo>
                    <a:pt x="8995968" y="3833204"/>
                  </a:lnTo>
                  <a:cubicBezTo>
                    <a:pt x="8829966" y="3762067"/>
                    <a:pt x="8497961" y="3619793"/>
                    <a:pt x="7833950" y="3335244"/>
                  </a:cubicBezTo>
                  <a:cubicBezTo>
                    <a:pt x="7678430" y="3269638"/>
                    <a:pt x="7516811" y="3204031"/>
                    <a:pt x="7361290" y="3141477"/>
                  </a:cubicBezTo>
                  <a:cubicBezTo>
                    <a:pt x="7006034" y="2999584"/>
                    <a:pt x="6638579" y="2853114"/>
                    <a:pt x="6303144" y="2670026"/>
                  </a:cubicBezTo>
                  <a:cubicBezTo>
                    <a:pt x="5892997" y="2445744"/>
                    <a:pt x="5565184" y="2103981"/>
                    <a:pt x="5249570" y="1774423"/>
                  </a:cubicBezTo>
                  <a:cubicBezTo>
                    <a:pt x="4889739" y="1397568"/>
                    <a:pt x="4516186" y="1008507"/>
                    <a:pt x="4019131" y="794905"/>
                  </a:cubicBezTo>
                  <a:cubicBezTo>
                    <a:pt x="3441266" y="546211"/>
                    <a:pt x="2803938" y="505016"/>
                    <a:pt x="2187956" y="465347"/>
                  </a:cubicBezTo>
                  <a:cubicBezTo>
                    <a:pt x="1683278" y="433307"/>
                    <a:pt x="1161828" y="398215"/>
                    <a:pt x="673921" y="251745"/>
                  </a:cubicBezTo>
                  <a:cubicBezTo>
                    <a:pt x="446740" y="183088"/>
                    <a:pt x="221083" y="94595"/>
                    <a:pt x="0" y="0"/>
                  </a:cubicBezTo>
                  <a:close/>
                </a:path>
              </a:pathLst>
            </a:custGeom>
            <a:solidFill>
              <a:srgbClr val="C4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6" name="Freeform: Shape 115"/>
            <p:cNvSpPr>
              <a:spLocks/>
            </p:cNvSpPr>
            <p:nvPr userDrawn="1"/>
          </p:nvSpPr>
          <p:spPr bwMode="auto">
            <a:xfrm>
              <a:off x="3630966" y="1"/>
              <a:ext cx="8562234" cy="3661559"/>
            </a:xfrm>
            <a:custGeom>
              <a:avLst/>
              <a:gdLst>
                <a:gd name="connsiteX0" fmla="*/ 0 w 8562234"/>
                <a:gd name="connsiteY0" fmla="*/ 0 h 3661559"/>
                <a:gd name="connsiteX1" fmla="*/ 39643 w 8562234"/>
                <a:gd name="connsiteY1" fmla="*/ 0 h 3661559"/>
                <a:gd name="connsiteX2" fmla="*/ 254626 w 8562234"/>
                <a:gd name="connsiteY2" fmla="*/ 74782 h 3661559"/>
                <a:gd name="connsiteX3" fmla="*/ 1773234 w 8562234"/>
                <a:gd name="connsiteY3" fmla="*/ 363226 h 3661559"/>
                <a:gd name="connsiteX4" fmla="*/ 3612031 w 8562234"/>
                <a:gd name="connsiteY4" fmla="*/ 772237 h 3661559"/>
                <a:gd name="connsiteX5" fmla="*/ 4834846 w 8562234"/>
                <a:gd name="connsiteY5" fmla="*/ 1672671 h 3661559"/>
                <a:gd name="connsiteX6" fmla="*/ 5886894 w 8562234"/>
                <a:gd name="connsiteY6" fmla="*/ 2492219 h 3661559"/>
                <a:gd name="connsiteX7" fmla="*/ 6937417 w 8562234"/>
                <a:gd name="connsiteY7" fmla="*/ 2957698 h 3661559"/>
                <a:gd name="connsiteX8" fmla="*/ 7414650 w 8562234"/>
                <a:gd name="connsiteY8" fmla="*/ 3154572 h 3661559"/>
                <a:gd name="connsiteX9" fmla="*/ 8444833 w 8562234"/>
                <a:gd name="connsiteY9" fmla="*/ 3595961 h 3661559"/>
                <a:gd name="connsiteX10" fmla="*/ 8562234 w 8562234"/>
                <a:gd name="connsiteY10" fmla="*/ 3646262 h 3661559"/>
                <a:gd name="connsiteX11" fmla="*/ 8562234 w 8562234"/>
                <a:gd name="connsiteY11" fmla="*/ 3661559 h 3661559"/>
                <a:gd name="connsiteX12" fmla="*/ 8508056 w 8562234"/>
                <a:gd name="connsiteY12" fmla="*/ 3638365 h 3661559"/>
                <a:gd name="connsiteX13" fmla="*/ 7410076 w 8562234"/>
                <a:gd name="connsiteY13" fmla="*/ 3168308 h 3661559"/>
                <a:gd name="connsiteX14" fmla="*/ 6932843 w 8562234"/>
                <a:gd name="connsiteY14" fmla="*/ 2971433 h 3661559"/>
                <a:gd name="connsiteX15" fmla="*/ 5879270 w 8562234"/>
                <a:gd name="connsiteY15" fmla="*/ 2504428 h 3661559"/>
                <a:gd name="connsiteX16" fmla="*/ 4825698 w 8562234"/>
                <a:gd name="connsiteY16" fmla="*/ 1683354 h 3661559"/>
                <a:gd name="connsiteX17" fmla="*/ 3605932 w 8562234"/>
                <a:gd name="connsiteY17" fmla="*/ 785972 h 3661559"/>
                <a:gd name="connsiteX18" fmla="*/ 1771710 w 8562234"/>
                <a:gd name="connsiteY18" fmla="*/ 378488 h 3661559"/>
                <a:gd name="connsiteX19" fmla="*/ 250052 w 8562234"/>
                <a:gd name="connsiteY19" fmla="*/ 88517 h 3661559"/>
                <a:gd name="connsiteX20" fmla="*/ 0 w 8562234"/>
                <a:gd name="connsiteY20" fmla="*/ 0 h 366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62234" h="3661559">
                  <a:moveTo>
                    <a:pt x="0" y="0"/>
                  </a:moveTo>
                  <a:cubicBezTo>
                    <a:pt x="0" y="0"/>
                    <a:pt x="0" y="0"/>
                    <a:pt x="39643" y="0"/>
                  </a:cubicBezTo>
                  <a:cubicBezTo>
                    <a:pt x="111304" y="25945"/>
                    <a:pt x="182965" y="51890"/>
                    <a:pt x="254626" y="74782"/>
                  </a:cubicBezTo>
                  <a:cubicBezTo>
                    <a:pt x="744057" y="233503"/>
                    <a:pt x="1267032" y="300654"/>
                    <a:pt x="1773234" y="363226"/>
                  </a:cubicBezTo>
                  <a:cubicBezTo>
                    <a:pt x="2390741" y="441060"/>
                    <a:pt x="3028068" y="521947"/>
                    <a:pt x="3612031" y="772237"/>
                  </a:cubicBezTo>
                  <a:cubicBezTo>
                    <a:pt x="4090789" y="978269"/>
                    <a:pt x="4468917" y="1330812"/>
                    <a:pt x="4834846" y="1672671"/>
                  </a:cubicBezTo>
                  <a:cubicBezTo>
                    <a:pt x="5155034" y="1973325"/>
                    <a:pt x="5487420" y="2283135"/>
                    <a:pt x="5886894" y="2492219"/>
                  </a:cubicBezTo>
                  <a:cubicBezTo>
                    <a:pt x="6222330" y="2669254"/>
                    <a:pt x="6586734" y="2815765"/>
                    <a:pt x="6937417" y="2957698"/>
                  </a:cubicBezTo>
                  <a:cubicBezTo>
                    <a:pt x="7095986" y="3021797"/>
                    <a:pt x="7257606" y="3087421"/>
                    <a:pt x="7414650" y="3154572"/>
                  </a:cubicBezTo>
                  <a:cubicBezTo>
                    <a:pt x="7414650" y="3154572"/>
                    <a:pt x="7414650" y="3154572"/>
                    <a:pt x="8444833" y="3595961"/>
                  </a:cubicBezTo>
                  <a:lnTo>
                    <a:pt x="8562234" y="3646262"/>
                  </a:lnTo>
                  <a:lnTo>
                    <a:pt x="8562234" y="3661559"/>
                  </a:lnTo>
                  <a:lnTo>
                    <a:pt x="8508056" y="3638365"/>
                  </a:lnTo>
                  <a:cubicBezTo>
                    <a:pt x="8351202" y="3571214"/>
                    <a:pt x="8037493" y="3436912"/>
                    <a:pt x="7410076" y="3168308"/>
                  </a:cubicBezTo>
                  <a:cubicBezTo>
                    <a:pt x="7253032" y="3099631"/>
                    <a:pt x="7089888" y="3034006"/>
                    <a:pt x="6932843" y="2971433"/>
                  </a:cubicBezTo>
                  <a:cubicBezTo>
                    <a:pt x="6580636" y="2827974"/>
                    <a:pt x="6216230" y="2681463"/>
                    <a:pt x="5879270" y="2504428"/>
                  </a:cubicBezTo>
                  <a:cubicBezTo>
                    <a:pt x="5479797" y="2293818"/>
                    <a:pt x="5147411" y="1984008"/>
                    <a:pt x="4825698" y="1683354"/>
                  </a:cubicBezTo>
                  <a:cubicBezTo>
                    <a:pt x="4459768" y="1343021"/>
                    <a:pt x="4081641" y="990478"/>
                    <a:pt x="3605932" y="785972"/>
                  </a:cubicBezTo>
                  <a:cubicBezTo>
                    <a:pt x="3025019" y="535682"/>
                    <a:pt x="2387691" y="456322"/>
                    <a:pt x="1771710" y="378488"/>
                  </a:cubicBezTo>
                  <a:cubicBezTo>
                    <a:pt x="1265507" y="314389"/>
                    <a:pt x="741008" y="247238"/>
                    <a:pt x="250052" y="88517"/>
                  </a:cubicBezTo>
                  <a:cubicBezTo>
                    <a:pt x="166193" y="61046"/>
                    <a:pt x="82335" y="30523"/>
                    <a:pt x="0" y="0"/>
                  </a:cubicBezTo>
                  <a:close/>
                </a:path>
              </a:pathLst>
            </a:custGeom>
            <a:solidFill>
              <a:srgbClr val="C4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8" name="Freeform: Shape 117"/>
            <p:cNvSpPr>
              <a:spLocks/>
            </p:cNvSpPr>
            <p:nvPr userDrawn="1"/>
          </p:nvSpPr>
          <p:spPr bwMode="auto">
            <a:xfrm>
              <a:off x="4188958" y="1"/>
              <a:ext cx="8004242" cy="3467965"/>
            </a:xfrm>
            <a:custGeom>
              <a:avLst/>
              <a:gdLst>
                <a:gd name="connsiteX0" fmla="*/ 0 w 8004242"/>
                <a:gd name="connsiteY0" fmla="*/ 0 h 3467965"/>
                <a:gd name="connsiteX1" fmla="*/ 50316 w 8004242"/>
                <a:gd name="connsiteY1" fmla="*/ 0 h 3467965"/>
                <a:gd name="connsiteX2" fmla="*/ 1299059 w 8004242"/>
                <a:gd name="connsiteY2" fmla="*/ 276214 h 3467965"/>
                <a:gd name="connsiteX3" fmla="*/ 3136342 w 8004242"/>
                <a:gd name="connsiteY3" fmla="*/ 761495 h 3467965"/>
                <a:gd name="connsiteX4" fmla="*/ 4346967 w 8004242"/>
                <a:gd name="connsiteY4" fmla="*/ 1579454 h 3467965"/>
                <a:gd name="connsiteX5" fmla="*/ 5402071 w 8004242"/>
                <a:gd name="connsiteY5" fmla="*/ 2325689 h 3467965"/>
                <a:gd name="connsiteX6" fmla="*/ 7582416 w 8004242"/>
                <a:gd name="connsiteY6" fmla="*/ 3279466 h 3467965"/>
                <a:gd name="connsiteX7" fmla="*/ 8004242 w 8004242"/>
                <a:gd name="connsiteY7" fmla="*/ 3452516 h 3467965"/>
                <a:gd name="connsiteX8" fmla="*/ 8004242 w 8004242"/>
                <a:gd name="connsiteY8" fmla="*/ 3467965 h 3467965"/>
                <a:gd name="connsiteX9" fmla="*/ 7576316 w 8004242"/>
                <a:gd name="connsiteY9" fmla="*/ 3293200 h 3467965"/>
                <a:gd name="connsiteX10" fmla="*/ 5394447 w 8004242"/>
                <a:gd name="connsiteY10" fmla="*/ 2337897 h 3467965"/>
                <a:gd name="connsiteX11" fmla="*/ 4337818 w 8004242"/>
                <a:gd name="connsiteY11" fmla="*/ 1591663 h 3467965"/>
                <a:gd name="connsiteX12" fmla="*/ 3130243 w 8004242"/>
                <a:gd name="connsiteY12" fmla="*/ 775230 h 3467965"/>
                <a:gd name="connsiteX13" fmla="*/ 1296009 w 8004242"/>
                <a:gd name="connsiteY13" fmla="*/ 289948 h 3467965"/>
                <a:gd name="connsiteX14" fmla="*/ 0 w 8004242"/>
                <a:gd name="connsiteY14" fmla="*/ 0 h 346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04242" h="3467965">
                  <a:moveTo>
                    <a:pt x="0" y="0"/>
                  </a:moveTo>
                  <a:cubicBezTo>
                    <a:pt x="0" y="0"/>
                    <a:pt x="0" y="0"/>
                    <a:pt x="50316" y="0"/>
                  </a:cubicBezTo>
                  <a:cubicBezTo>
                    <a:pt x="460465" y="119031"/>
                    <a:pt x="885861" y="198386"/>
                    <a:pt x="1299059" y="276214"/>
                  </a:cubicBezTo>
                  <a:cubicBezTo>
                    <a:pt x="1913519" y="390667"/>
                    <a:pt x="2550851" y="509698"/>
                    <a:pt x="3136342" y="761495"/>
                  </a:cubicBezTo>
                  <a:cubicBezTo>
                    <a:pt x="3593757" y="958355"/>
                    <a:pt x="3976461" y="1274246"/>
                    <a:pt x="4346967" y="1579454"/>
                  </a:cubicBezTo>
                  <a:cubicBezTo>
                    <a:pt x="4673256" y="1849564"/>
                    <a:pt x="5011744" y="2130356"/>
                    <a:pt x="5402071" y="2325689"/>
                  </a:cubicBezTo>
                  <a:cubicBezTo>
                    <a:pt x="6104965" y="2679731"/>
                    <a:pt x="6856650" y="2984939"/>
                    <a:pt x="7582416" y="3279466"/>
                  </a:cubicBezTo>
                  <a:lnTo>
                    <a:pt x="8004242" y="3452516"/>
                  </a:lnTo>
                  <a:lnTo>
                    <a:pt x="8004242" y="3467965"/>
                  </a:lnTo>
                  <a:lnTo>
                    <a:pt x="7576316" y="3293200"/>
                  </a:lnTo>
                  <a:cubicBezTo>
                    <a:pt x="6850552" y="2998674"/>
                    <a:pt x="6100391" y="2693465"/>
                    <a:pt x="5394447" y="2337897"/>
                  </a:cubicBezTo>
                  <a:cubicBezTo>
                    <a:pt x="5004120" y="2142564"/>
                    <a:pt x="4665632" y="1861772"/>
                    <a:pt x="4337818" y="1591663"/>
                  </a:cubicBezTo>
                  <a:cubicBezTo>
                    <a:pt x="3968837" y="1286454"/>
                    <a:pt x="3586133" y="970563"/>
                    <a:pt x="3130243" y="775230"/>
                  </a:cubicBezTo>
                  <a:cubicBezTo>
                    <a:pt x="2546277" y="523433"/>
                    <a:pt x="1910470" y="405927"/>
                    <a:pt x="1296009" y="289948"/>
                  </a:cubicBezTo>
                  <a:cubicBezTo>
                    <a:pt x="867564" y="210594"/>
                    <a:pt x="425396" y="128188"/>
                    <a:pt x="0" y="0"/>
                  </a:cubicBez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4" name="Freeform: Shape 113"/>
            <p:cNvSpPr>
              <a:spLocks/>
            </p:cNvSpPr>
            <p:nvPr userDrawn="1"/>
          </p:nvSpPr>
          <p:spPr bwMode="auto">
            <a:xfrm>
              <a:off x="4780622" y="1"/>
              <a:ext cx="7412579" cy="3266743"/>
            </a:xfrm>
            <a:custGeom>
              <a:avLst/>
              <a:gdLst>
                <a:gd name="connsiteX0" fmla="*/ 0 w 7412579"/>
                <a:gd name="connsiteY0" fmla="*/ 0 h 3266743"/>
                <a:gd name="connsiteX1" fmla="*/ 54890 w 7412579"/>
                <a:gd name="connsiteY1" fmla="*/ 0 h 3266743"/>
                <a:gd name="connsiteX2" fmla="*/ 792845 w 7412579"/>
                <a:gd name="connsiteY2" fmla="*/ 189200 h 3266743"/>
                <a:gd name="connsiteX3" fmla="*/ 2625536 w 7412579"/>
                <a:gd name="connsiteY3" fmla="*/ 749170 h 3266743"/>
                <a:gd name="connsiteX4" fmla="*/ 3822427 w 7412579"/>
                <a:gd name="connsiteY4" fmla="*/ 1484608 h 3266743"/>
                <a:gd name="connsiteX5" fmla="*/ 4882095 w 7412579"/>
                <a:gd name="connsiteY5" fmla="*/ 2159014 h 3266743"/>
                <a:gd name="connsiteX6" fmla="*/ 7057843 w 7412579"/>
                <a:gd name="connsiteY6" fmla="*/ 3103487 h 3266743"/>
                <a:gd name="connsiteX7" fmla="*/ 7412579 w 7412579"/>
                <a:gd name="connsiteY7" fmla="*/ 3250217 h 3266743"/>
                <a:gd name="connsiteX8" fmla="*/ 7412579 w 7412579"/>
                <a:gd name="connsiteY8" fmla="*/ 3266743 h 3266743"/>
                <a:gd name="connsiteX9" fmla="*/ 7053269 w 7412579"/>
                <a:gd name="connsiteY9" fmla="*/ 3117219 h 3266743"/>
                <a:gd name="connsiteX10" fmla="*/ 4875995 w 7412579"/>
                <a:gd name="connsiteY10" fmla="*/ 2171220 h 3266743"/>
                <a:gd name="connsiteX11" fmla="*/ 3814803 w 7412579"/>
                <a:gd name="connsiteY11" fmla="*/ 1496814 h 3266743"/>
                <a:gd name="connsiteX12" fmla="*/ 2620962 w 7412579"/>
                <a:gd name="connsiteY12" fmla="*/ 761377 h 3266743"/>
                <a:gd name="connsiteX13" fmla="*/ 789796 w 7412579"/>
                <a:gd name="connsiteY13" fmla="*/ 202932 h 3266743"/>
                <a:gd name="connsiteX14" fmla="*/ 0 w 7412579"/>
                <a:gd name="connsiteY14" fmla="*/ 0 h 326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12579" h="3266743">
                  <a:moveTo>
                    <a:pt x="0" y="0"/>
                  </a:moveTo>
                  <a:cubicBezTo>
                    <a:pt x="0" y="0"/>
                    <a:pt x="0" y="0"/>
                    <a:pt x="54890" y="0"/>
                  </a:cubicBezTo>
                  <a:cubicBezTo>
                    <a:pt x="301891" y="67135"/>
                    <a:pt x="548893" y="128168"/>
                    <a:pt x="792845" y="189200"/>
                  </a:cubicBezTo>
                  <a:cubicBezTo>
                    <a:pt x="1404250" y="340254"/>
                    <a:pt x="2037001" y="495887"/>
                    <a:pt x="2625536" y="749170"/>
                  </a:cubicBezTo>
                  <a:cubicBezTo>
                    <a:pt x="3063126" y="936844"/>
                    <a:pt x="3448875" y="1214541"/>
                    <a:pt x="3822427" y="1484608"/>
                  </a:cubicBezTo>
                  <a:cubicBezTo>
                    <a:pt x="4156337" y="1725685"/>
                    <a:pt x="4502443" y="1975917"/>
                    <a:pt x="4882095" y="2159014"/>
                  </a:cubicBezTo>
                  <a:cubicBezTo>
                    <a:pt x="5592605" y="2500794"/>
                    <a:pt x="6338185" y="2807480"/>
                    <a:pt x="7057843" y="3103487"/>
                  </a:cubicBezTo>
                  <a:lnTo>
                    <a:pt x="7412579" y="3250217"/>
                  </a:lnTo>
                  <a:lnTo>
                    <a:pt x="7412579" y="3266743"/>
                  </a:lnTo>
                  <a:lnTo>
                    <a:pt x="7053269" y="3117219"/>
                  </a:lnTo>
                  <a:cubicBezTo>
                    <a:pt x="6332085" y="2821213"/>
                    <a:pt x="5586507" y="2513000"/>
                    <a:pt x="4875995" y="2171220"/>
                  </a:cubicBezTo>
                  <a:cubicBezTo>
                    <a:pt x="4494820" y="1988123"/>
                    <a:pt x="4148713" y="1737892"/>
                    <a:pt x="3814803" y="1496814"/>
                  </a:cubicBezTo>
                  <a:cubicBezTo>
                    <a:pt x="3441252" y="1226747"/>
                    <a:pt x="3055502" y="949051"/>
                    <a:pt x="2620962" y="761377"/>
                  </a:cubicBezTo>
                  <a:cubicBezTo>
                    <a:pt x="2030903" y="509619"/>
                    <a:pt x="1399676" y="353987"/>
                    <a:pt x="789796" y="202932"/>
                  </a:cubicBezTo>
                  <a:cubicBezTo>
                    <a:pt x="529072" y="138848"/>
                    <a:pt x="263774" y="73239"/>
                    <a:pt x="0" y="0"/>
                  </a:cubicBezTo>
                  <a:close/>
                </a:path>
              </a:pathLst>
            </a:custGeom>
            <a:solidFill>
              <a:srgbClr val="C3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2" name="Freeform: Shape 111"/>
            <p:cNvSpPr>
              <a:spLocks/>
            </p:cNvSpPr>
            <p:nvPr userDrawn="1"/>
          </p:nvSpPr>
          <p:spPr bwMode="auto">
            <a:xfrm>
              <a:off x="5279287" y="1"/>
              <a:ext cx="6913913" cy="3065889"/>
            </a:xfrm>
            <a:custGeom>
              <a:avLst/>
              <a:gdLst>
                <a:gd name="connsiteX0" fmla="*/ 0 w 6913913"/>
                <a:gd name="connsiteY0" fmla="*/ 0 h 3065889"/>
                <a:gd name="connsiteX1" fmla="*/ 50315 w 6913913"/>
                <a:gd name="connsiteY1" fmla="*/ 0 h 3065889"/>
                <a:gd name="connsiteX2" fmla="*/ 385745 w 6913913"/>
                <a:gd name="connsiteY2" fmla="*/ 102261 h 3065889"/>
                <a:gd name="connsiteX3" fmla="*/ 2204691 w 6913913"/>
                <a:gd name="connsiteY3" fmla="*/ 731090 h 3065889"/>
                <a:gd name="connsiteX4" fmla="*/ 3387845 w 6913913"/>
                <a:gd name="connsiteY4" fmla="*/ 1387393 h 3065889"/>
                <a:gd name="connsiteX5" fmla="*/ 4456647 w 6913913"/>
                <a:gd name="connsiteY5" fmla="*/ 1993328 h 3065889"/>
                <a:gd name="connsiteX6" fmla="*/ 6621696 w 6913913"/>
                <a:gd name="connsiteY6" fmla="*/ 2927414 h 3065889"/>
                <a:gd name="connsiteX7" fmla="*/ 6913913 w 6913913"/>
                <a:gd name="connsiteY7" fmla="*/ 3049393 h 3065889"/>
                <a:gd name="connsiteX8" fmla="*/ 6913913 w 6913913"/>
                <a:gd name="connsiteY8" fmla="*/ 3065889 h 3065889"/>
                <a:gd name="connsiteX9" fmla="*/ 6617122 w 6913913"/>
                <a:gd name="connsiteY9" fmla="*/ 2941151 h 3065889"/>
                <a:gd name="connsiteX10" fmla="*/ 4450549 w 6913913"/>
                <a:gd name="connsiteY10" fmla="*/ 2005538 h 3065889"/>
                <a:gd name="connsiteX11" fmla="*/ 3380221 w 6913913"/>
                <a:gd name="connsiteY11" fmla="*/ 1399603 h 3065889"/>
                <a:gd name="connsiteX12" fmla="*/ 2200117 w 6913913"/>
                <a:gd name="connsiteY12" fmla="*/ 744827 h 3065889"/>
                <a:gd name="connsiteX13" fmla="*/ 381171 w 6913913"/>
                <a:gd name="connsiteY13" fmla="*/ 117524 h 3065889"/>
                <a:gd name="connsiteX14" fmla="*/ 0 w 6913913"/>
                <a:gd name="connsiteY14" fmla="*/ 0 h 306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3913" h="3065889">
                  <a:moveTo>
                    <a:pt x="0" y="0"/>
                  </a:moveTo>
                  <a:cubicBezTo>
                    <a:pt x="0" y="0"/>
                    <a:pt x="0" y="0"/>
                    <a:pt x="50315" y="0"/>
                  </a:cubicBezTo>
                  <a:cubicBezTo>
                    <a:pt x="163141" y="35105"/>
                    <a:pt x="274443" y="68683"/>
                    <a:pt x="385745" y="102261"/>
                  </a:cubicBezTo>
                  <a:cubicBezTo>
                    <a:pt x="989519" y="286942"/>
                    <a:pt x="1614639" y="477727"/>
                    <a:pt x="2204691" y="731090"/>
                  </a:cubicBezTo>
                  <a:cubicBezTo>
                    <a:pt x="2622454" y="911192"/>
                    <a:pt x="3011248" y="1152345"/>
                    <a:pt x="3387845" y="1387393"/>
                  </a:cubicBezTo>
                  <a:cubicBezTo>
                    <a:pt x="3729373" y="1601073"/>
                    <a:pt x="4083100" y="1820858"/>
                    <a:pt x="4456647" y="1993328"/>
                  </a:cubicBezTo>
                  <a:cubicBezTo>
                    <a:pt x="5170199" y="2319953"/>
                    <a:pt x="5908145" y="2629789"/>
                    <a:pt x="6621696" y="2927414"/>
                  </a:cubicBezTo>
                  <a:lnTo>
                    <a:pt x="6913913" y="3049393"/>
                  </a:lnTo>
                  <a:lnTo>
                    <a:pt x="6913913" y="3065889"/>
                  </a:lnTo>
                  <a:lnTo>
                    <a:pt x="6617122" y="2941151"/>
                  </a:lnTo>
                  <a:cubicBezTo>
                    <a:pt x="5902046" y="2641999"/>
                    <a:pt x="5164099" y="2333689"/>
                    <a:pt x="4450549" y="2005538"/>
                  </a:cubicBezTo>
                  <a:cubicBezTo>
                    <a:pt x="4075477" y="1834594"/>
                    <a:pt x="3721750" y="1613283"/>
                    <a:pt x="3380221" y="1399603"/>
                  </a:cubicBezTo>
                  <a:cubicBezTo>
                    <a:pt x="3005149" y="1166082"/>
                    <a:pt x="2616355" y="923402"/>
                    <a:pt x="2200117" y="744827"/>
                  </a:cubicBezTo>
                  <a:cubicBezTo>
                    <a:pt x="1608540" y="491464"/>
                    <a:pt x="984945" y="300678"/>
                    <a:pt x="381171" y="117524"/>
                  </a:cubicBezTo>
                  <a:cubicBezTo>
                    <a:pt x="254622" y="77841"/>
                    <a:pt x="128074" y="39683"/>
                    <a:pt x="0" y="0"/>
                  </a:cubicBez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0" name="Freeform: Shape 109"/>
            <p:cNvSpPr>
              <a:spLocks/>
            </p:cNvSpPr>
            <p:nvPr userDrawn="1"/>
          </p:nvSpPr>
          <p:spPr bwMode="auto">
            <a:xfrm>
              <a:off x="5667316" y="1"/>
              <a:ext cx="6525884" cy="2863221"/>
            </a:xfrm>
            <a:custGeom>
              <a:avLst/>
              <a:gdLst>
                <a:gd name="connsiteX0" fmla="*/ 0 w 6525884"/>
                <a:gd name="connsiteY0" fmla="*/ 0 h 2863221"/>
                <a:gd name="connsiteX1" fmla="*/ 44221 w 6525884"/>
                <a:gd name="connsiteY1" fmla="*/ 0 h 2863221"/>
                <a:gd name="connsiteX2" fmla="*/ 109790 w 6525884"/>
                <a:gd name="connsiteY2" fmla="*/ 24416 h 2863221"/>
                <a:gd name="connsiteX3" fmla="*/ 1889300 w 6525884"/>
                <a:gd name="connsiteY3" fmla="*/ 708059 h 2863221"/>
                <a:gd name="connsiteX4" fmla="*/ 3051242 w 6525884"/>
                <a:gd name="connsiteY4" fmla="*/ 1281831 h 2863221"/>
                <a:gd name="connsiteX5" fmla="*/ 4141516 w 6525884"/>
                <a:gd name="connsiteY5" fmla="*/ 1825084 h 2863221"/>
                <a:gd name="connsiteX6" fmla="*/ 6273268 w 6525884"/>
                <a:gd name="connsiteY6" fmla="*/ 2739151 h 2863221"/>
                <a:gd name="connsiteX7" fmla="*/ 6525884 w 6525884"/>
                <a:gd name="connsiteY7" fmla="*/ 2846566 h 2863221"/>
                <a:gd name="connsiteX8" fmla="*/ 6525884 w 6525884"/>
                <a:gd name="connsiteY8" fmla="*/ 2863221 h 2863221"/>
                <a:gd name="connsiteX9" fmla="*/ 6267168 w 6525884"/>
                <a:gd name="connsiteY9" fmla="*/ 2752885 h 2863221"/>
                <a:gd name="connsiteX10" fmla="*/ 4135416 w 6525884"/>
                <a:gd name="connsiteY10" fmla="*/ 1838818 h 2863221"/>
                <a:gd name="connsiteX11" fmla="*/ 3045142 w 6525884"/>
                <a:gd name="connsiteY11" fmla="*/ 1295565 h 2863221"/>
                <a:gd name="connsiteX12" fmla="*/ 1883200 w 6525884"/>
                <a:gd name="connsiteY12" fmla="*/ 721793 h 2863221"/>
                <a:gd name="connsiteX13" fmla="*/ 105215 w 6525884"/>
                <a:gd name="connsiteY13" fmla="*/ 38150 h 2863221"/>
                <a:gd name="connsiteX14" fmla="*/ 0 w 6525884"/>
                <a:gd name="connsiteY14" fmla="*/ 0 h 286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25884" h="2863221">
                  <a:moveTo>
                    <a:pt x="0" y="0"/>
                  </a:moveTo>
                  <a:cubicBezTo>
                    <a:pt x="0" y="0"/>
                    <a:pt x="0" y="0"/>
                    <a:pt x="44221" y="0"/>
                  </a:cubicBezTo>
                  <a:cubicBezTo>
                    <a:pt x="65569" y="7630"/>
                    <a:pt x="88442" y="15260"/>
                    <a:pt x="109790" y="24416"/>
                  </a:cubicBezTo>
                  <a:cubicBezTo>
                    <a:pt x="698385" y="238054"/>
                    <a:pt x="1305279" y="457797"/>
                    <a:pt x="1889300" y="708059"/>
                  </a:cubicBezTo>
                  <a:cubicBezTo>
                    <a:pt x="2288813" y="878970"/>
                    <a:pt x="2676127" y="1083453"/>
                    <a:pt x="3051242" y="1281831"/>
                  </a:cubicBezTo>
                  <a:cubicBezTo>
                    <a:pt x="3403484" y="1469528"/>
                    <a:pt x="3769450" y="1661803"/>
                    <a:pt x="4141516" y="1825084"/>
                  </a:cubicBezTo>
                  <a:cubicBezTo>
                    <a:pt x="4849050" y="2136385"/>
                    <a:pt x="5573358" y="2443109"/>
                    <a:pt x="6273268" y="2739151"/>
                  </a:cubicBezTo>
                  <a:lnTo>
                    <a:pt x="6525884" y="2846566"/>
                  </a:lnTo>
                  <a:lnTo>
                    <a:pt x="6525884" y="2863221"/>
                  </a:lnTo>
                  <a:lnTo>
                    <a:pt x="6267168" y="2752885"/>
                  </a:lnTo>
                  <a:cubicBezTo>
                    <a:pt x="5567258" y="2456843"/>
                    <a:pt x="4842950" y="2150119"/>
                    <a:pt x="4135416" y="1838818"/>
                  </a:cubicBezTo>
                  <a:cubicBezTo>
                    <a:pt x="3761826" y="1675537"/>
                    <a:pt x="3397385" y="1481736"/>
                    <a:pt x="3045142" y="1295565"/>
                  </a:cubicBezTo>
                  <a:cubicBezTo>
                    <a:pt x="2670027" y="1097187"/>
                    <a:pt x="2281188" y="892704"/>
                    <a:pt x="1883200" y="721793"/>
                  </a:cubicBezTo>
                  <a:cubicBezTo>
                    <a:pt x="1299180" y="471531"/>
                    <a:pt x="692286" y="251788"/>
                    <a:pt x="105215" y="38150"/>
                  </a:cubicBezTo>
                  <a:cubicBezTo>
                    <a:pt x="70144" y="25942"/>
                    <a:pt x="35072" y="12208"/>
                    <a:pt x="0" y="0"/>
                  </a:cubicBezTo>
                  <a:close/>
                </a:path>
              </a:pathLst>
            </a:custGeom>
            <a:solidFill>
              <a:srgbClr val="C2C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1" name="Freeform 40"/>
            <p:cNvSpPr>
              <a:spLocks/>
            </p:cNvSpPr>
            <p:nvPr userDrawn="1"/>
          </p:nvSpPr>
          <p:spPr bwMode="auto">
            <a:xfrm>
              <a:off x="-792" y="4832724"/>
              <a:ext cx="5053996" cy="732765"/>
            </a:xfrm>
            <a:custGeom>
              <a:avLst/>
              <a:gdLst>
                <a:gd name="T0" fmla="*/ 2531 w 3314"/>
                <a:gd name="T1" fmla="*/ 341 h 480"/>
                <a:gd name="T2" fmla="*/ 2388 w 3314"/>
                <a:gd name="T3" fmla="*/ 357 h 480"/>
                <a:gd name="T4" fmla="*/ 2141 w 3314"/>
                <a:gd name="T5" fmla="*/ 386 h 480"/>
                <a:gd name="T6" fmla="*/ 1044 w 3314"/>
                <a:gd name="T7" fmla="*/ 413 h 480"/>
                <a:gd name="T8" fmla="*/ 290 w 3314"/>
                <a:gd name="T9" fmla="*/ 132 h 480"/>
                <a:gd name="T10" fmla="*/ 18 w 3314"/>
                <a:gd name="T11" fmla="*/ 8 h 480"/>
                <a:gd name="T12" fmla="*/ 0 w 3314"/>
                <a:gd name="T13" fmla="*/ 0 h 480"/>
                <a:gd name="T14" fmla="*/ 0 w 3314"/>
                <a:gd name="T15" fmla="*/ 4 h 480"/>
                <a:gd name="T16" fmla="*/ 17 w 3314"/>
                <a:gd name="T17" fmla="*/ 11 h 480"/>
                <a:gd name="T18" fmla="*/ 288 w 3314"/>
                <a:gd name="T19" fmla="*/ 135 h 480"/>
                <a:gd name="T20" fmla="*/ 1043 w 3314"/>
                <a:gd name="T21" fmla="*/ 416 h 480"/>
                <a:gd name="T22" fmla="*/ 2142 w 3314"/>
                <a:gd name="T23" fmla="*/ 390 h 480"/>
                <a:gd name="T24" fmla="*/ 2388 w 3314"/>
                <a:gd name="T25" fmla="*/ 361 h 480"/>
                <a:gd name="T26" fmla="*/ 2532 w 3314"/>
                <a:gd name="T27" fmla="*/ 345 h 480"/>
                <a:gd name="T28" fmla="*/ 3302 w 3314"/>
                <a:gd name="T29" fmla="*/ 315 h 480"/>
                <a:gd name="T30" fmla="*/ 3314 w 3314"/>
                <a:gd name="T31" fmla="*/ 313 h 480"/>
                <a:gd name="T32" fmla="*/ 2531 w 3314"/>
                <a:gd name="T33" fmla="*/ 34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4" h="480">
                  <a:moveTo>
                    <a:pt x="2531" y="341"/>
                  </a:moveTo>
                  <a:cubicBezTo>
                    <a:pt x="2481" y="347"/>
                    <a:pt x="2434" y="352"/>
                    <a:pt x="2388" y="357"/>
                  </a:cubicBezTo>
                  <a:cubicBezTo>
                    <a:pt x="2306" y="366"/>
                    <a:pt x="2222" y="376"/>
                    <a:pt x="2141" y="386"/>
                  </a:cubicBezTo>
                  <a:cubicBezTo>
                    <a:pt x="1778" y="431"/>
                    <a:pt x="1402" y="477"/>
                    <a:pt x="1044" y="413"/>
                  </a:cubicBezTo>
                  <a:cubicBezTo>
                    <a:pt x="788" y="367"/>
                    <a:pt x="535" y="247"/>
                    <a:pt x="290" y="132"/>
                  </a:cubicBezTo>
                  <a:cubicBezTo>
                    <a:pt x="196" y="88"/>
                    <a:pt x="107" y="46"/>
                    <a:pt x="18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6" y="49"/>
                    <a:pt x="194" y="91"/>
                    <a:pt x="288" y="135"/>
                  </a:cubicBezTo>
                  <a:cubicBezTo>
                    <a:pt x="533" y="251"/>
                    <a:pt x="787" y="370"/>
                    <a:pt x="1043" y="416"/>
                  </a:cubicBezTo>
                  <a:cubicBezTo>
                    <a:pt x="1402" y="480"/>
                    <a:pt x="1778" y="434"/>
                    <a:pt x="2142" y="390"/>
                  </a:cubicBezTo>
                  <a:cubicBezTo>
                    <a:pt x="2223" y="380"/>
                    <a:pt x="2307" y="370"/>
                    <a:pt x="2388" y="361"/>
                  </a:cubicBezTo>
                  <a:cubicBezTo>
                    <a:pt x="2434" y="356"/>
                    <a:pt x="2482" y="351"/>
                    <a:pt x="2532" y="345"/>
                  </a:cubicBezTo>
                  <a:cubicBezTo>
                    <a:pt x="2781" y="315"/>
                    <a:pt x="3053" y="284"/>
                    <a:pt x="3302" y="315"/>
                  </a:cubicBezTo>
                  <a:cubicBezTo>
                    <a:pt x="3314" y="313"/>
                    <a:pt x="3314" y="313"/>
                    <a:pt x="3314" y="313"/>
                  </a:cubicBezTo>
                  <a:cubicBezTo>
                    <a:pt x="3062" y="279"/>
                    <a:pt x="2785" y="311"/>
                    <a:pt x="2531" y="341"/>
                  </a:cubicBezTo>
                  <a:close/>
                </a:path>
              </a:pathLst>
            </a:custGeom>
            <a:solidFill>
              <a:srgbClr val="D3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1"/>
            <p:cNvSpPr>
              <a:spLocks/>
            </p:cNvSpPr>
            <p:nvPr userDrawn="1"/>
          </p:nvSpPr>
          <p:spPr bwMode="auto">
            <a:xfrm>
              <a:off x="-792" y="4632296"/>
              <a:ext cx="5714608" cy="755213"/>
            </a:xfrm>
            <a:custGeom>
              <a:avLst/>
              <a:gdLst>
                <a:gd name="T0" fmla="*/ 3707 w 3747"/>
                <a:gd name="T1" fmla="*/ 348 h 495"/>
                <a:gd name="T2" fmla="*/ 2619 w 3747"/>
                <a:gd name="T3" fmla="*/ 320 h 495"/>
                <a:gd name="T4" fmla="*/ 2467 w 3747"/>
                <a:gd name="T5" fmla="*/ 342 h 495"/>
                <a:gd name="T6" fmla="*/ 2211 w 3747"/>
                <a:gd name="T7" fmla="*/ 379 h 495"/>
                <a:gd name="T8" fmla="*/ 1093 w 3747"/>
                <a:gd name="T9" fmla="*/ 431 h 495"/>
                <a:gd name="T10" fmla="*/ 336 w 3747"/>
                <a:gd name="T11" fmla="*/ 152 h 495"/>
                <a:gd name="T12" fmla="*/ 66 w 3747"/>
                <a:gd name="T13" fmla="*/ 28 h 495"/>
                <a:gd name="T14" fmla="*/ 0 w 3747"/>
                <a:gd name="T15" fmla="*/ 0 h 495"/>
                <a:gd name="T16" fmla="*/ 0 w 3747"/>
                <a:gd name="T17" fmla="*/ 4 h 495"/>
                <a:gd name="T18" fmla="*/ 64 w 3747"/>
                <a:gd name="T19" fmla="*/ 31 h 495"/>
                <a:gd name="T20" fmla="*/ 334 w 3747"/>
                <a:gd name="T21" fmla="*/ 155 h 495"/>
                <a:gd name="T22" fmla="*/ 1092 w 3747"/>
                <a:gd name="T23" fmla="*/ 435 h 495"/>
                <a:gd name="T24" fmla="*/ 2212 w 3747"/>
                <a:gd name="T25" fmla="*/ 382 h 495"/>
                <a:gd name="T26" fmla="*/ 2468 w 3747"/>
                <a:gd name="T27" fmla="*/ 346 h 495"/>
                <a:gd name="T28" fmla="*/ 2620 w 3747"/>
                <a:gd name="T29" fmla="*/ 324 h 495"/>
                <a:gd name="T30" fmla="*/ 3705 w 3747"/>
                <a:gd name="T31" fmla="*/ 351 h 495"/>
                <a:gd name="T32" fmla="*/ 3741 w 3747"/>
                <a:gd name="T33" fmla="*/ 368 h 495"/>
                <a:gd name="T34" fmla="*/ 3747 w 3747"/>
                <a:gd name="T35" fmla="*/ 367 h 495"/>
                <a:gd name="T36" fmla="*/ 3707 w 3747"/>
                <a:gd name="T37" fmla="*/ 34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47" h="495">
                  <a:moveTo>
                    <a:pt x="3707" y="348"/>
                  </a:moveTo>
                  <a:cubicBezTo>
                    <a:pt x="3390" y="209"/>
                    <a:pt x="2962" y="271"/>
                    <a:pt x="2619" y="320"/>
                  </a:cubicBezTo>
                  <a:cubicBezTo>
                    <a:pt x="2566" y="328"/>
                    <a:pt x="2516" y="335"/>
                    <a:pt x="2467" y="342"/>
                  </a:cubicBezTo>
                  <a:cubicBezTo>
                    <a:pt x="2383" y="353"/>
                    <a:pt x="2296" y="366"/>
                    <a:pt x="2211" y="379"/>
                  </a:cubicBezTo>
                  <a:cubicBezTo>
                    <a:pt x="1841" y="434"/>
                    <a:pt x="1458" y="491"/>
                    <a:pt x="1093" y="431"/>
                  </a:cubicBezTo>
                  <a:cubicBezTo>
                    <a:pt x="837" y="389"/>
                    <a:pt x="582" y="268"/>
                    <a:pt x="336" y="152"/>
                  </a:cubicBezTo>
                  <a:cubicBezTo>
                    <a:pt x="242" y="107"/>
                    <a:pt x="154" y="66"/>
                    <a:pt x="66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53" y="69"/>
                    <a:pt x="241" y="111"/>
                    <a:pt x="334" y="155"/>
                  </a:cubicBezTo>
                  <a:cubicBezTo>
                    <a:pt x="580" y="272"/>
                    <a:pt x="835" y="392"/>
                    <a:pt x="1092" y="435"/>
                  </a:cubicBezTo>
                  <a:cubicBezTo>
                    <a:pt x="1458" y="495"/>
                    <a:pt x="1841" y="438"/>
                    <a:pt x="2212" y="382"/>
                  </a:cubicBezTo>
                  <a:cubicBezTo>
                    <a:pt x="2296" y="370"/>
                    <a:pt x="2384" y="357"/>
                    <a:pt x="2468" y="346"/>
                  </a:cubicBezTo>
                  <a:cubicBezTo>
                    <a:pt x="2517" y="339"/>
                    <a:pt x="2567" y="332"/>
                    <a:pt x="2620" y="324"/>
                  </a:cubicBezTo>
                  <a:cubicBezTo>
                    <a:pt x="2962" y="275"/>
                    <a:pt x="3389" y="213"/>
                    <a:pt x="3705" y="351"/>
                  </a:cubicBezTo>
                  <a:cubicBezTo>
                    <a:pt x="3717" y="357"/>
                    <a:pt x="3729" y="362"/>
                    <a:pt x="3741" y="368"/>
                  </a:cubicBezTo>
                  <a:cubicBezTo>
                    <a:pt x="3747" y="367"/>
                    <a:pt x="3747" y="367"/>
                    <a:pt x="3747" y="367"/>
                  </a:cubicBezTo>
                  <a:cubicBezTo>
                    <a:pt x="3734" y="361"/>
                    <a:pt x="3720" y="354"/>
                    <a:pt x="3707" y="348"/>
                  </a:cubicBezTo>
                  <a:close/>
                </a:path>
              </a:pathLst>
            </a:custGeom>
            <a:solidFill>
              <a:srgbClr val="D3D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2"/>
            <p:cNvSpPr>
              <a:spLocks/>
            </p:cNvSpPr>
            <p:nvPr userDrawn="1"/>
          </p:nvSpPr>
          <p:spPr bwMode="auto">
            <a:xfrm>
              <a:off x="-792" y="4433471"/>
              <a:ext cx="6110654" cy="780868"/>
            </a:xfrm>
            <a:custGeom>
              <a:avLst/>
              <a:gdLst>
                <a:gd name="T0" fmla="*/ 3801 w 4007"/>
                <a:gd name="T1" fmla="*/ 317 h 512"/>
                <a:gd name="T2" fmla="*/ 2697 w 4007"/>
                <a:gd name="T3" fmla="*/ 307 h 512"/>
                <a:gd name="T4" fmla="*/ 2542 w 4007"/>
                <a:gd name="T5" fmla="*/ 332 h 512"/>
                <a:gd name="T6" fmla="*/ 2277 w 4007"/>
                <a:gd name="T7" fmla="*/ 376 h 512"/>
                <a:gd name="T8" fmla="*/ 1141 w 4007"/>
                <a:gd name="T9" fmla="*/ 450 h 512"/>
                <a:gd name="T10" fmla="*/ 383 w 4007"/>
                <a:gd name="T11" fmla="*/ 172 h 512"/>
                <a:gd name="T12" fmla="*/ 113 w 4007"/>
                <a:gd name="T13" fmla="*/ 48 h 512"/>
                <a:gd name="T14" fmla="*/ 0 w 4007"/>
                <a:gd name="T15" fmla="*/ 0 h 512"/>
                <a:gd name="T16" fmla="*/ 0 w 4007"/>
                <a:gd name="T17" fmla="*/ 4 h 512"/>
                <a:gd name="T18" fmla="*/ 112 w 4007"/>
                <a:gd name="T19" fmla="*/ 52 h 512"/>
                <a:gd name="T20" fmla="*/ 381 w 4007"/>
                <a:gd name="T21" fmla="*/ 176 h 512"/>
                <a:gd name="T22" fmla="*/ 1140 w 4007"/>
                <a:gd name="T23" fmla="*/ 454 h 512"/>
                <a:gd name="T24" fmla="*/ 2277 w 4007"/>
                <a:gd name="T25" fmla="*/ 380 h 512"/>
                <a:gd name="T26" fmla="*/ 2542 w 4007"/>
                <a:gd name="T27" fmla="*/ 336 h 512"/>
                <a:gd name="T28" fmla="*/ 2698 w 4007"/>
                <a:gd name="T29" fmla="*/ 311 h 512"/>
                <a:gd name="T30" fmla="*/ 3799 w 4007"/>
                <a:gd name="T31" fmla="*/ 321 h 512"/>
                <a:gd name="T32" fmla="*/ 4002 w 4007"/>
                <a:gd name="T33" fmla="*/ 453 h 512"/>
                <a:gd name="T34" fmla="*/ 4007 w 4007"/>
                <a:gd name="T35" fmla="*/ 453 h 512"/>
                <a:gd name="T36" fmla="*/ 3801 w 4007"/>
                <a:gd name="T37" fmla="*/ 31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7" h="512">
                  <a:moveTo>
                    <a:pt x="3801" y="317"/>
                  </a:moveTo>
                  <a:cubicBezTo>
                    <a:pt x="3480" y="176"/>
                    <a:pt x="3046" y="249"/>
                    <a:pt x="2697" y="307"/>
                  </a:cubicBezTo>
                  <a:cubicBezTo>
                    <a:pt x="2643" y="316"/>
                    <a:pt x="2591" y="325"/>
                    <a:pt x="2542" y="332"/>
                  </a:cubicBezTo>
                  <a:cubicBezTo>
                    <a:pt x="2455" y="346"/>
                    <a:pt x="2364" y="361"/>
                    <a:pt x="2277" y="376"/>
                  </a:cubicBezTo>
                  <a:cubicBezTo>
                    <a:pt x="1901" y="441"/>
                    <a:pt x="1512" y="508"/>
                    <a:pt x="1141" y="450"/>
                  </a:cubicBezTo>
                  <a:cubicBezTo>
                    <a:pt x="885" y="410"/>
                    <a:pt x="630" y="289"/>
                    <a:pt x="383" y="172"/>
                  </a:cubicBezTo>
                  <a:cubicBezTo>
                    <a:pt x="289" y="128"/>
                    <a:pt x="201" y="86"/>
                    <a:pt x="113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200" y="89"/>
                    <a:pt x="288" y="131"/>
                    <a:pt x="381" y="176"/>
                  </a:cubicBezTo>
                  <a:cubicBezTo>
                    <a:pt x="628" y="293"/>
                    <a:pt x="884" y="414"/>
                    <a:pt x="1140" y="454"/>
                  </a:cubicBezTo>
                  <a:cubicBezTo>
                    <a:pt x="1512" y="512"/>
                    <a:pt x="1901" y="445"/>
                    <a:pt x="2277" y="380"/>
                  </a:cubicBezTo>
                  <a:cubicBezTo>
                    <a:pt x="2365" y="365"/>
                    <a:pt x="2455" y="350"/>
                    <a:pt x="2542" y="336"/>
                  </a:cubicBezTo>
                  <a:cubicBezTo>
                    <a:pt x="2592" y="329"/>
                    <a:pt x="2643" y="320"/>
                    <a:pt x="2698" y="311"/>
                  </a:cubicBezTo>
                  <a:cubicBezTo>
                    <a:pt x="3046" y="253"/>
                    <a:pt x="3479" y="180"/>
                    <a:pt x="3799" y="321"/>
                  </a:cubicBezTo>
                  <a:cubicBezTo>
                    <a:pt x="3877" y="355"/>
                    <a:pt x="3944" y="400"/>
                    <a:pt x="4002" y="453"/>
                  </a:cubicBezTo>
                  <a:cubicBezTo>
                    <a:pt x="4007" y="453"/>
                    <a:pt x="4007" y="453"/>
                    <a:pt x="4007" y="453"/>
                  </a:cubicBezTo>
                  <a:cubicBezTo>
                    <a:pt x="3945" y="396"/>
                    <a:pt x="3877" y="351"/>
                    <a:pt x="3801" y="317"/>
                  </a:cubicBezTo>
                  <a:close/>
                </a:path>
              </a:pathLst>
            </a:custGeom>
            <a:solidFill>
              <a:srgbClr val="D2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3"/>
            <p:cNvSpPr>
              <a:spLocks/>
            </p:cNvSpPr>
            <p:nvPr userDrawn="1"/>
          </p:nvSpPr>
          <p:spPr bwMode="auto">
            <a:xfrm>
              <a:off x="-792" y="4233043"/>
              <a:ext cx="6388046" cy="841798"/>
            </a:xfrm>
            <a:custGeom>
              <a:avLst/>
              <a:gdLst>
                <a:gd name="T0" fmla="*/ 3883 w 4189"/>
                <a:gd name="T1" fmla="*/ 299 h 552"/>
                <a:gd name="T2" fmla="*/ 2764 w 4189"/>
                <a:gd name="T3" fmla="*/ 302 h 552"/>
                <a:gd name="T4" fmla="*/ 2609 w 4189"/>
                <a:gd name="T5" fmla="*/ 330 h 552"/>
                <a:gd name="T6" fmla="*/ 2337 w 4189"/>
                <a:gd name="T7" fmla="*/ 380 h 552"/>
                <a:gd name="T8" fmla="*/ 1188 w 4189"/>
                <a:gd name="T9" fmla="*/ 471 h 552"/>
                <a:gd name="T10" fmla="*/ 431 w 4189"/>
                <a:gd name="T11" fmla="*/ 193 h 552"/>
                <a:gd name="T12" fmla="*/ 160 w 4189"/>
                <a:gd name="T13" fmla="*/ 68 h 552"/>
                <a:gd name="T14" fmla="*/ 0 w 4189"/>
                <a:gd name="T15" fmla="*/ 0 h 552"/>
                <a:gd name="T16" fmla="*/ 0 w 4189"/>
                <a:gd name="T17" fmla="*/ 4 h 552"/>
                <a:gd name="T18" fmla="*/ 159 w 4189"/>
                <a:gd name="T19" fmla="*/ 72 h 552"/>
                <a:gd name="T20" fmla="*/ 430 w 4189"/>
                <a:gd name="T21" fmla="*/ 197 h 552"/>
                <a:gd name="T22" fmla="*/ 1187 w 4189"/>
                <a:gd name="T23" fmla="*/ 475 h 552"/>
                <a:gd name="T24" fmla="*/ 2338 w 4189"/>
                <a:gd name="T25" fmla="*/ 384 h 552"/>
                <a:gd name="T26" fmla="*/ 2610 w 4189"/>
                <a:gd name="T27" fmla="*/ 334 h 552"/>
                <a:gd name="T28" fmla="*/ 2765 w 4189"/>
                <a:gd name="T29" fmla="*/ 306 h 552"/>
                <a:gd name="T30" fmla="*/ 3881 w 4189"/>
                <a:gd name="T31" fmla="*/ 303 h 552"/>
                <a:gd name="T32" fmla="*/ 4183 w 4189"/>
                <a:gd name="T33" fmla="*/ 552 h 552"/>
                <a:gd name="T34" fmla="*/ 4189 w 4189"/>
                <a:gd name="T35" fmla="*/ 551 h 552"/>
                <a:gd name="T36" fmla="*/ 3883 w 4189"/>
                <a:gd name="T37" fmla="*/ 29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9" h="552">
                  <a:moveTo>
                    <a:pt x="3883" y="299"/>
                  </a:moveTo>
                  <a:cubicBezTo>
                    <a:pt x="3557" y="156"/>
                    <a:pt x="3118" y="237"/>
                    <a:pt x="2764" y="302"/>
                  </a:cubicBezTo>
                  <a:cubicBezTo>
                    <a:pt x="2710" y="312"/>
                    <a:pt x="2659" y="322"/>
                    <a:pt x="2609" y="330"/>
                  </a:cubicBezTo>
                  <a:cubicBezTo>
                    <a:pt x="2520" y="345"/>
                    <a:pt x="2427" y="363"/>
                    <a:pt x="2337" y="380"/>
                  </a:cubicBezTo>
                  <a:cubicBezTo>
                    <a:pt x="1956" y="453"/>
                    <a:pt x="1563" y="528"/>
                    <a:pt x="1188" y="471"/>
                  </a:cubicBezTo>
                  <a:cubicBezTo>
                    <a:pt x="933" y="432"/>
                    <a:pt x="678" y="310"/>
                    <a:pt x="431" y="193"/>
                  </a:cubicBezTo>
                  <a:cubicBezTo>
                    <a:pt x="338" y="148"/>
                    <a:pt x="249" y="106"/>
                    <a:pt x="16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247" y="110"/>
                    <a:pt x="336" y="152"/>
                    <a:pt x="430" y="197"/>
                  </a:cubicBezTo>
                  <a:cubicBezTo>
                    <a:pt x="676" y="314"/>
                    <a:pt x="932" y="436"/>
                    <a:pt x="1187" y="475"/>
                  </a:cubicBezTo>
                  <a:cubicBezTo>
                    <a:pt x="1563" y="532"/>
                    <a:pt x="1957" y="457"/>
                    <a:pt x="2338" y="384"/>
                  </a:cubicBezTo>
                  <a:cubicBezTo>
                    <a:pt x="2428" y="367"/>
                    <a:pt x="2521" y="350"/>
                    <a:pt x="2610" y="334"/>
                  </a:cubicBezTo>
                  <a:cubicBezTo>
                    <a:pt x="2660" y="326"/>
                    <a:pt x="2711" y="316"/>
                    <a:pt x="2765" y="306"/>
                  </a:cubicBezTo>
                  <a:cubicBezTo>
                    <a:pt x="3118" y="241"/>
                    <a:pt x="3556" y="161"/>
                    <a:pt x="3881" y="303"/>
                  </a:cubicBezTo>
                  <a:cubicBezTo>
                    <a:pt x="4012" y="360"/>
                    <a:pt x="4108" y="447"/>
                    <a:pt x="4183" y="552"/>
                  </a:cubicBezTo>
                  <a:cubicBezTo>
                    <a:pt x="4189" y="551"/>
                    <a:pt x="4189" y="551"/>
                    <a:pt x="4189" y="551"/>
                  </a:cubicBezTo>
                  <a:cubicBezTo>
                    <a:pt x="4106" y="436"/>
                    <a:pt x="4005" y="353"/>
                    <a:pt x="3883" y="299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4"/>
            <p:cNvSpPr>
              <a:spLocks/>
            </p:cNvSpPr>
            <p:nvPr userDrawn="1"/>
          </p:nvSpPr>
          <p:spPr bwMode="auto">
            <a:xfrm>
              <a:off x="-792" y="4032615"/>
              <a:ext cx="6590077" cy="1006952"/>
            </a:xfrm>
            <a:custGeom>
              <a:avLst/>
              <a:gdLst>
                <a:gd name="T0" fmla="*/ 3951 w 4322"/>
                <a:gd name="T1" fmla="*/ 296 h 660"/>
                <a:gd name="T2" fmla="*/ 2820 w 4322"/>
                <a:gd name="T3" fmla="*/ 308 h 660"/>
                <a:gd name="T4" fmla="*/ 2669 w 4322"/>
                <a:gd name="T5" fmla="*/ 336 h 660"/>
                <a:gd name="T6" fmla="*/ 2391 w 4322"/>
                <a:gd name="T7" fmla="*/ 391 h 660"/>
                <a:gd name="T8" fmla="*/ 1234 w 4322"/>
                <a:gd name="T9" fmla="*/ 493 h 660"/>
                <a:gd name="T10" fmla="*/ 482 w 4322"/>
                <a:gd name="T11" fmla="*/ 214 h 660"/>
                <a:gd name="T12" fmla="*/ 208 w 4322"/>
                <a:gd name="T13" fmla="*/ 88 h 660"/>
                <a:gd name="T14" fmla="*/ 0 w 4322"/>
                <a:gd name="T15" fmla="*/ 0 h 660"/>
                <a:gd name="T16" fmla="*/ 0 w 4322"/>
                <a:gd name="T17" fmla="*/ 4 h 660"/>
                <a:gd name="T18" fmla="*/ 206 w 4322"/>
                <a:gd name="T19" fmla="*/ 92 h 660"/>
                <a:gd name="T20" fmla="*/ 480 w 4322"/>
                <a:gd name="T21" fmla="*/ 218 h 660"/>
                <a:gd name="T22" fmla="*/ 1233 w 4322"/>
                <a:gd name="T23" fmla="*/ 497 h 660"/>
                <a:gd name="T24" fmla="*/ 2392 w 4322"/>
                <a:gd name="T25" fmla="*/ 396 h 660"/>
                <a:gd name="T26" fmla="*/ 2670 w 4322"/>
                <a:gd name="T27" fmla="*/ 341 h 660"/>
                <a:gd name="T28" fmla="*/ 2821 w 4322"/>
                <a:gd name="T29" fmla="*/ 312 h 660"/>
                <a:gd name="T30" fmla="*/ 3949 w 4322"/>
                <a:gd name="T31" fmla="*/ 300 h 660"/>
                <a:gd name="T32" fmla="*/ 4317 w 4322"/>
                <a:gd name="T33" fmla="*/ 660 h 660"/>
                <a:gd name="T34" fmla="*/ 4322 w 4322"/>
                <a:gd name="T35" fmla="*/ 659 h 660"/>
                <a:gd name="T36" fmla="*/ 3951 w 4322"/>
                <a:gd name="T37" fmla="*/ 29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22" h="660">
                  <a:moveTo>
                    <a:pt x="3951" y="296"/>
                  </a:moveTo>
                  <a:cubicBezTo>
                    <a:pt x="3619" y="151"/>
                    <a:pt x="3176" y="238"/>
                    <a:pt x="2820" y="308"/>
                  </a:cubicBezTo>
                  <a:cubicBezTo>
                    <a:pt x="2767" y="318"/>
                    <a:pt x="2718" y="328"/>
                    <a:pt x="2669" y="336"/>
                  </a:cubicBezTo>
                  <a:cubicBezTo>
                    <a:pt x="2578" y="353"/>
                    <a:pt x="2487" y="372"/>
                    <a:pt x="2391" y="391"/>
                  </a:cubicBezTo>
                  <a:cubicBezTo>
                    <a:pt x="2008" y="470"/>
                    <a:pt x="1611" y="552"/>
                    <a:pt x="1234" y="493"/>
                  </a:cubicBezTo>
                  <a:cubicBezTo>
                    <a:pt x="981" y="453"/>
                    <a:pt x="727" y="332"/>
                    <a:pt x="482" y="214"/>
                  </a:cubicBezTo>
                  <a:cubicBezTo>
                    <a:pt x="387" y="169"/>
                    <a:pt x="297" y="126"/>
                    <a:pt x="208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95" y="130"/>
                    <a:pt x="385" y="173"/>
                    <a:pt x="480" y="218"/>
                  </a:cubicBezTo>
                  <a:cubicBezTo>
                    <a:pt x="725" y="336"/>
                    <a:pt x="979" y="457"/>
                    <a:pt x="1233" y="497"/>
                  </a:cubicBezTo>
                  <a:cubicBezTo>
                    <a:pt x="1611" y="556"/>
                    <a:pt x="2008" y="475"/>
                    <a:pt x="2392" y="396"/>
                  </a:cubicBezTo>
                  <a:cubicBezTo>
                    <a:pt x="2488" y="376"/>
                    <a:pt x="2579" y="357"/>
                    <a:pt x="2670" y="341"/>
                  </a:cubicBezTo>
                  <a:cubicBezTo>
                    <a:pt x="2718" y="332"/>
                    <a:pt x="2768" y="322"/>
                    <a:pt x="2821" y="312"/>
                  </a:cubicBezTo>
                  <a:cubicBezTo>
                    <a:pt x="3176" y="242"/>
                    <a:pt x="3618" y="156"/>
                    <a:pt x="3949" y="300"/>
                  </a:cubicBezTo>
                  <a:cubicBezTo>
                    <a:pt x="4124" y="377"/>
                    <a:pt x="4237" y="505"/>
                    <a:pt x="4317" y="660"/>
                  </a:cubicBezTo>
                  <a:cubicBezTo>
                    <a:pt x="4322" y="659"/>
                    <a:pt x="4322" y="659"/>
                    <a:pt x="4322" y="659"/>
                  </a:cubicBezTo>
                  <a:cubicBezTo>
                    <a:pt x="4232" y="485"/>
                    <a:pt x="4111" y="366"/>
                    <a:pt x="3951" y="2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5"/>
            <p:cNvSpPr>
              <a:spLocks/>
            </p:cNvSpPr>
            <p:nvPr userDrawn="1"/>
          </p:nvSpPr>
          <p:spPr bwMode="auto">
            <a:xfrm>
              <a:off x="-792" y="3832187"/>
              <a:ext cx="6752023" cy="1178518"/>
            </a:xfrm>
            <a:custGeom>
              <a:avLst/>
              <a:gdLst>
                <a:gd name="T0" fmla="*/ 4389 w 4428"/>
                <a:gd name="T1" fmla="*/ 681 h 773"/>
                <a:gd name="T2" fmla="*/ 4010 w 4428"/>
                <a:gd name="T3" fmla="*/ 297 h 773"/>
                <a:gd name="T4" fmla="*/ 2870 w 4428"/>
                <a:gd name="T5" fmla="*/ 316 h 773"/>
                <a:gd name="T6" fmla="*/ 2723 w 4428"/>
                <a:gd name="T7" fmla="*/ 346 h 773"/>
                <a:gd name="T8" fmla="*/ 2443 w 4428"/>
                <a:gd name="T9" fmla="*/ 405 h 773"/>
                <a:gd name="T10" fmla="*/ 1280 w 4428"/>
                <a:gd name="T11" fmla="*/ 515 h 773"/>
                <a:gd name="T12" fmla="*/ 531 w 4428"/>
                <a:gd name="T13" fmla="*/ 237 h 773"/>
                <a:gd name="T14" fmla="*/ 255 w 4428"/>
                <a:gd name="T15" fmla="*/ 109 h 773"/>
                <a:gd name="T16" fmla="*/ 0 w 4428"/>
                <a:gd name="T17" fmla="*/ 0 h 773"/>
                <a:gd name="T18" fmla="*/ 0 w 4428"/>
                <a:gd name="T19" fmla="*/ 5 h 773"/>
                <a:gd name="T20" fmla="*/ 253 w 4428"/>
                <a:gd name="T21" fmla="*/ 113 h 773"/>
                <a:gd name="T22" fmla="*/ 529 w 4428"/>
                <a:gd name="T23" fmla="*/ 241 h 773"/>
                <a:gd name="T24" fmla="*/ 1279 w 4428"/>
                <a:gd name="T25" fmla="*/ 519 h 773"/>
                <a:gd name="T26" fmla="*/ 2444 w 4428"/>
                <a:gd name="T27" fmla="*/ 409 h 773"/>
                <a:gd name="T28" fmla="*/ 2724 w 4428"/>
                <a:gd name="T29" fmla="*/ 350 h 773"/>
                <a:gd name="T30" fmla="*/ 2871 w 4428"/>
                <a:gd name="T31" fmla="*/ 320 h 773"/>
                <a:gd name="T32" fmla="*/ 4008 w 4428"/>
                <a:gd name="T33" fmla="*/ 301 h 773"/>
                <a:gd name="T34" fmla="*/ 4423 w 4428"/>
                <a:gd name="T35" fmla="*/ 773 h 773"/>
                <a:gd name="T36" fmla="*/ 4428 w 4428"/>
                <a:gd name="T37" fmla="*/ 772 h 773"/>
                <a:gd name="T38" fmla="*/ 4389 w 4428"/>
                <a:gd name="T39" fmla="*/ 68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8" h="773">
                  <a:moveTo>
                    <a:pt x="4389" y="681"/>
                  </a:moveTo>
                  <a:cubicBezTo>
                    <a:pt x="4301" y="495"/>
                    <a:pt x="4177" y="370"/>
                    <a:pt x="4010" y="297"/>
                  </a:cubicBezTo>
                  <a:cubicBezTo>
                    <a:pt x="3673" y="150"/>
                    <a:pt x="3228" y="242"/>
                    <a:pt x="2870" y="316"/>
                  </a:cubicBezTo>
                  <a:cubicBezTo>
                    <a:pt x="2819" y="326"/>
                    <a:pt x="2770" y="336"/>
                    <a:pt x="2723" y="346"/>
                  </a:cubicBezTo>
                  <a:cubicBezTo>
                    <a:pt x="2631" y="363"/>
                    <a:pt x="2540" y="383"/>
                    <a:pt x="2443" y="405"/>
                  </a:cubicBezTo>
                  <a:cubicBezTo>
                    <a:pt x="2057" y="489"/>
                    <a:pt x="1658" y="576"/>
                    <a:pt x="1280" y="515"/>
                  </a:cubicBezTo>
                  <a:cubicBezTo>
                    <a:pt x="1028" y="475"/>
                    <a:pt x="776" y="354"/>
                    <a:pt x="531" y="237"/>
                  </a:cubicBezTo>
                  <a:cubicBezTo>
                    <a:pt x="436" y="191"/>
                    <a:pt x="345" y="148"/>
                    <a:pt x="255" y="1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53" y="113"/>
                    <a:pt x="253" y="113"/>
                    <a:pt x="253" y="113"/>
                  </a:cubicBezTo>
                  <a:cubicBezTo>
                    <a:pt x="343" y="152"/>
                    <a:pt x="434" y="195"/>
                    <a:pt x="529" y="241"/>
                  </a:cubicBezTo>
                  <a:cubicBezTo>
                    <a:pt x="774" y="358"/>
                    <a:pt x="1027" y="479"/>
                    <a:pt x="1279" y="519"/>
                  </a:cubicBezTo>
                  <a:cubicBezTo>
                    <a:pt x="1658" y="580"/>
                    <a:pt x="2057" y="493"/>
                    <a:pt x="2444" y="409"/>
                  </a:cubicBezTo>
                  <a:cubicBezTo>
                    <a:pt x="2541" y="388"/>
                    <a:pt x="2632" y="368"/>
                    <a:pt x="2724" y="350"/>
                  </a:cubicBezTo>
                  <a:cubicBezTo>
                    <a:pt x="2771" y="341"/>
                    <a:pt x="2820" y="331"/>
                    <a:pt x="2871" y="320"/>
                  </a:cubicBezTo>
                  <a:cubicBezTo>
                    <a:pt x="3228" y="247"/>
                    <a:pt x="3672" y="155"/>
                    <a:pt x="4008" y="301"/>
                  </a:cubicBezTo>
                  <a:cubicBezTo>
                    <a:pt x="4224" y="396"/>
                    <a:pt x="4344" y="569"/>
                    <a:pt x="4423" y="773"/>
                  </a:cubicBezTo>
                  <a:cubicBezTo>
                    <a:pt x="4428" y="772"/>
                    <a:pt x="4428" y="772"/>
                    <a:pt x="4428" y="772"/>
                  </a:cubicBezTo>
                  <a:cubicBezTo>
                    <a:pt x="4416" y="741"/>
                    <a:pt x="4403" y="710"/>
                    <a:pt x="4389" y="681"/>
                  </a:cubicBezTo>
                  <a:close/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6"/>
            <p:cNvSpPr>
              <a:spLocks/>
            </p:cNvSpPr>
            <p:nvPr userDrawn="1"/>
          </p:nvSpPr>
          <p:spPr bwMode="auto">
            <a:xfrm>
              <a:off x="-792" y="3631758"/>
              <a:ext cx="6878694" cy="1356498"/>
            </a:xfrm>
            <a:custGeom>
              <a:avLst/>
              <a:gdLst>
                <a:gd name="T0" fmla="*/ 4069 w 4511"/>
                <a:gd name="T1" fmla="*/ 269 h 889"/>
                <a:gd name="T2" fmla="*/ 2931 w 4511"/>
                <a:gd name="T3" fmla="*/ 304 h 889"/>
                <a:gd name="T4" fmla="*/ 2777 w 4511"/>
                <a:gd name="T5" fmla="*/ 338 h 889"/>
                <a:gd name="T6" fmla="*/ 2497 w 4511"/>
                <a:gd name="T7" fmla="*/ 401 h 889"/>
                <a:gd name="T8" fmla="*/ 1330 w 4511"/>
                <a:gd name="T9" fmla="*/ 532 h 889"/>
                <a:gd name="T10" fmla="*/ 574 w 4511"/>
                <a:gd name="T11" fmla="*/ 255 h 889"/>
                <a:gd name="T12" fmla="*/ 303 w 4511"/>
                <a:gd name="T13" fmla="*/ 129 h 889"/>
                <a:gd name="T14" fmla="*/ 0 w 4511"/>
                <a:gd name="T15" fmla="*/ 0 h 889"/>
                <a:gd name="T16" fmla="*/ 0 w 4511"/>
                <a:gd name="T17" fmla="*/ 5 h 889"/>
                <a:gd name="T18" fmla="*/ 301 w 4511"/>
                <a:gd name="T19" fmla="*/ 134 h 889"/>
                <a:gd name="T20" fmla="*/ 572 w 4511"/>
                <a:gd name="T21" fmla="*/ 259 h 889"/>
                <a:gd name="T22" fmla="*/ 1330 w 4511"/>
                <a:gd name="T23" fmla="*/ 536 h 889"/>
                <a:gd name="T24" fmla="*/ 2498 w 4511"/>
                <a:gd name="T25" fmla="*/ 406 h 889"/>
                <a:gd name="T26" fmla="*/ 2778 w 4511"/>
                <a:gd name="T27" fmla="*/ 343 h 889"/>
                <a:gd name="T28" fmla="*/ 2932 w 4511"/>
                <a:gd name="T29" fmla="*/ 309 h 889"/>
                <a:gd name="T30" fmla="*/ 4067 w 4511"/>
                <a:gd name="T31" fmla="*/ 273 h 889"/>
                <a:gd name="T32" fmla="*/ 4507 w 4511"/>
                <a:gd name="T33" fmla="*/ 889 h 889"/>
                <a:gd name="T34" fmla="*/ 4511 w 4511"/>
                <a:gd name="T35" fmla="*/ 889 h 889"/>
                <a:gd name="T36" fmla="*/ 4069 w 4511"/>
                <a:gd name="T37" fmla="*/ 269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1" h="889">
                  <a:moveTo>
                    <a:pt x="4069" y="269"/>
                  </a:moveTo>
                  <a:cubicBezTo>
                    <a:pt x="3738" y="123"/>
                    <a:pt x="3290" y="224"/>
                    <a:pt x="2931" y="304"/>
                  </a:cubicBezTo>
                  <a:cubicBezTo>
                    <a:pt x="2877" y="316"/>
                    <a:pt x="2826" y="328"/>
                    <a:pt x="2777" y="338"/>
                  </a:cubicBezTo>
                  <a:cubicBezTo>
                    <a:pt x="2686" y="357"/>
                    <a:pt x="2594" y="379"/>
                    <a:pt x="2497" y="401"/>
                  </a:cubicBezTo>
                  <a:cubicBezTo>
                    <a:pt x="2111" y="492"/>
                    <a:pt x="1711" y="585"/>
                    <a:pt x="1330" y="532"/>
                  </a:cubicBezTo>
                  <a:cubicBezTo>
                    <a:pt x="1076" y="496"/>
                    <a:pt x="821" y="373"/>
                    <a:pt x="574" y="255"/>
                  </a:cubicBezTo>
                  <a:cubicBezTo>
                    <a:pt x="480" y="210"/>
                    <a:pt x="391" y="167"/>
                    <a:pt x="303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1" y="134"/>
                    <a:pt x="301" y="134"/>
                    <a:pt x="301" y="134"/>
                  </a:cubicBezTo>
                  <a:cubicBezTo>
                    <a:pt x="389" y="171"/>
                    <a:pt x="478" y="214"/>
                    <a:pt x="572" y="259"/>
                  </a:cubicBezTo>
                  <a:cubicBezTo>
                    <a:pt x="819" y="378"/>
                    <a:pt x="1075" y="500"/>
                    <a:pt x="1330" y="536"/>
                  </a:cubicBezTo>
                  <a:cubicBezTo>
                    <a:pt x="1712" y="590"/>
                    <a:pt x="2112" y="496"/>
                    <a:pt x="2498" y="406"/>
                  </a:cubicBezTo>
                  <a:cubicBezTo>
                    <a:pt x="2595" y="383"/>
                    <a:pt x="2687" y="362"/>
                    <a:pt x="2778" y="343"/>
                  </a:cubicBezTo>
                  <a:cubicBezTo>
                    <a:pt x="2827" y="332"/>
                    <a:pt x="2878" y="321"/>
                    <a:pt x="2932" y="309"/>
                  </a:cubicBezTo>
                  <a:cubicBezTo>
                    <a:pt x="3291" y="228"/>
                    <a:pt x="3737" y="128"/>
                    <a:pt x="4067" y="273"/>
                  </a:cubicBezTo>
                  <a:cubicBezTo>
                    <a:pt x="4312" y="380"/>
                    <a:pt x="4429" y="634"/>
                    <a:pt x="4507" y="889"/>
                  </a:cubicBezTo>
                  <a:cubicBezTo>
                    <a:pt x="4511" y="889"/>
                    <a:pt x="4511" y="889"/>
                    <a:pt x="4511" y="889"/>
                  </a:cubicBezTo>
                  <a:cubicBezTo>
                    <a:pt x="4433" y="632"/>
                    <a:pt x="4316" y="377"/>
                    <a:pt x="4069" y="269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7"/>
            <p:cNvSpPr>
              <a:spLocks/>
            </p:cNvSpPr>
            <p:nvPr userDrawn="1"/>
          </p:nvSpPr>
          <p:spPr bwMode="auto">
            <a:xfrm>
              <a:off x="-792" y="3431331"/>
              <a:ext cx="6998951" cy="1537685"/>
            </a:xfrm>
            <a:custGeom>
              <a:avLst/>
              <a:gdLst>
                <a:gd name="T0" fmla="*/ 4455 w 4590"/>
                <a:gd name="T1" fmla="*/ 619 h 1007"/>
                <a:gd name="T2" fmla="*/ 4114 w 4590"/>
                <a:gd name="T3" fmla="*/ 255 h 1007"/>
                <a:gd name="T4" fmla="*/ 2978 w 4590"/>
                <a:gd name="T5" fmla="*/ 303 h 1007"/>
                <a:gd name="T6" fmla="*/ 2822 w 4590"/>
                <a:gd name="T7" fmla="*/ 339 h 1007"/>
                <a:gd name="T8" fmla="*/ 2545 w 4590"/>
                <a:gd name="T9" fmla="*/ 405 h 1007"/>
                <a:gd name="T10" fmla="*/ 1379 w 4590"/>
                <a:gd name="T11" fmla="*/ 549 h 1007"/>
                <a:gd name="T12" fmla="*/ 619 w 4590"/>
                <a:gd name="T13" fmla="*/ 274 h 1007"/>
                <a:gd name="T14" fmla="*/ 350 w 4590"/>
                <a:gd name="T15" fmla="*/ 150 h 1007"/>
                <a:gd name="T16" fmla="*/ 0 w 4590"/>
                <a:gd name="T17" fmla="*/ 0 h 1007"/>
                <a:gd name="T18" fmla="*/ 0 w 4590"/>
                <a:gd name="T19" fmla="*/ 5 h 1007"/>
                <a:gd name="T20" fmla="*/ 348 w 4590"/>
                <a:gd name="T21" fmla="*/ 154 h 1007"/>
                <a:gd name="T22" fmla="*/ 617 w 4590"/>
                <a:gd name="T23" fmla="*/ 278 h 1007"/>
                <a:gd name="T24" fmla="*/ 1379 w 4590"/>
                <a:gd name="T25" fmla="*/ 554 h 1007"/>
                <a:gd name="T26" fmla="*/ 2546 w 4590"/>
                <a:gd name="T27" fmla="*/ 410 h 1007"/>
                <a:gd name="T28" fmla="*/ 2823 w 4590"/>
                <a:gd name="T29" fmla="*/ 344 h 1007"/>
                <a:gd name="T30" fmla="*/ 2979 w 4590"/>
                <a:gd name="T31" fmla="*/ 307 h 1007"/>
                <a:gd name="T32" fmla="*/ 4112 w 4590"/>
                <a:gd name="T33" fmla="*/ 259 h 1007"/>
                <a:gd name="T34" fmla="*/ 4585 w 4590"/>
                <a:gd name="T35" fmla="*/ 1007 h 1007"/>
                <a:gd name="T36" fmla="*/ 4590 w 4590"/>
                <a:gd name="T37" fmla="*/ 1006 h 1007"/>
                <a:gd name="T38" fmla="*/ 4455 w 4590"/>
                <a:gd name="T39" fmla="*/ 61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90" h="1007">
                  <a:moveTo>
                    <a:pt x="4455" y="619"/>
                  </a:moveTo>
                  <a:cubicBezTo>
                    <a:pt x="4367" y="436"/>
                    <a:pt x="4255" y="317"/>
                    <a:pt x="4114" y="255"/>
                  </a:cubicBezTo>
                  <a:cubicBezTo>
                    <a:pt x="3785" y="110"/>
                    <a:pt x="3337" y="217"/>
                    <a:pt x="2978" y="303"/>
                  </a:cubicBezTo>
                  <a:cubicBezTo>
                    <a:pt x="2923" y="316"/>
                    <a:pt x="2872" y="328"/>
                    <a:pt x="2822" y="339"/>
                  </a:cubicBezTo>
                  <a:cubicBezTo>
                    <a:pt x="2731" y="359"/>
                    <a:pt x="2641" y="381"/>
                    <a:pt x="2545" y="405"/>
                  </a:cubicBezTo>
                  <a:cubicBezTo>
                    <a:pt x="2160" y="500"/>
                    <a:pt x="1761" y="598"/>
                    <a:pt x="1379" y="549"/>
                  </a:cubicBezTo>
                  <a:cubicBezTo>
                    <a:pt x="1124" y="517"/>
                    <a:pt x="867" y="393"/>
                    <a:pt x="619" y="274"/>
                  </a:cubicBezTo>
                  <a:cubicBezTo>
                    <a:pt x="525" y="229"/>
                    <a:pt x="437" y="187"/>
                    <a:pt x="350" y="1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48" y="154"/>
                    <a:pt x="348" y="154"/>
                    <a:pt x="348" y="154"/>
                  </a:cubicBezTo>
                  <a:cubicBezTo>
                    <a:pt x="435" y="191"/>
                    <a:pt x="523" y="234"/>
                    <a:pt x="617" y="278"/>
                  </a:cubicBezTo>
                  <a:cubicBezTo>
                    <a:pt x="865" y="398"/>
                    <a:pt x="1123" y="521"/>
                    <a:pt x="1379" y="554"/>
                  </a:cubicBezTo>
                  <a:cubicBezTo>
                    <a:pt x="1762" y="603"/>
                    <a:pt x="2160" y="505"/>
                    <a:pt x="2546" y="410"/>
                  </a:cubicBezTo>
                  <a:cubicBezTo>
                    <a:pt x="2642" y="386"/>
                    <a:pt x="2732" y="364"/>
                    <a:pt x="2823" y="344"/>
                  </a:cubicBezTo>
                  <a:cubicBezTo>
                    <a:pt x="2873" y="333"/>
                    <a:pt x="2924" y="320"/>
                    <a:pt x="2979" y="307"/>
                  </a:cubicBezTo>
                  <a:cubicBezTo>
                    <a:pt x="3338" y="222"/>
                    <a:pt x="3784" y="115"/>
                    <a:pt x="4112" y="259"/>
                  </a:cubicBezTo>
                  <a:cubicBezTo>
                    <a:pt x="4394" y="383"/>
                    <a:pt x="4506" y="711"/>
                    <a:pt x="4585" y="1007"/>
                  </a:cubicBezTo>
                  <a:cubicBezTo>
                    <a:pt x="4590" y="1006"/>
                    <a:pt x="4590" y="1006"/>
                    <a:pt x="4590" y="1006"/>
                  </a:cubicBezTo>
                  <a:cubicBezTo>
                    <a:pt x="4555" y="878"/>
                    <a:pt x="4514" y="742"/>
                    <a:pt x="4455" y="619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8"/>
            <p:cNvSpPr>
              <a:spLocks/>
            </p:cNvSpPr>
            <p:nvPr userDrawn="1"/>
          </p:nvSpPr>
          <p:spPr bwMode="auto">
            <a:xfrm>
              <a:off x="-792" y="3232506"/>
              <a:ext cx="7101570" cy="1717269"/>
            </a:xfrm>
            <a:custGeom>
              <a:avLst/>
              <a:gdLst>
                <a:gd name="T0" fmla="*/ 4653 w 4657"/>
                <a:gd name="T1" fmla="*/ 1112 h 1126"/>
                <a:gd name="T2" fmla="*/ 4486 w 4657"/>
                <a:gd name="T3" fmla="*/ 618 h 1126"/>
                <a:gd name="T4" fmla="*/ 4144 w 4657"/>
                <a:gd name="T5" fmla="*/ 253 h 1126"/>
                <a:gd name="T6" fmla="*/ 3013 w 4657"/>
                <a:gd name="T7" fmla="*/ 309 h 1126"/>
                <a:gd name="T8" fmla="*/ 2860 w 4657"/>
                <a:gd name="T9" fmla="*/ 347 h 1126"/>
                <a:gd name="T10" fmla="*/ 2586 w 4657"/>
                <a:gd name="T11" fmla="*/ 415 h 1126"/>
                <a:gd name="T12" fmla="*/ 1427 w 4657"/>
                <a:gd name="T13" fmla="*/ 568 h 1126"/>
                <a:gd name="T14" fmla="*/ 665 w 4657"/>
                <a:gd name="T15" fmla="*/ 294 h 1126"/>
                <a:gd name="T16" fmla="*/ 397 w 4657"/>
                <a:gd name="T17" fmla="*/ 170 h 1126"/>
                <a:gd name="T18" fmla="*/ 0 w 4657"/>
                <a:gd name="T19" fmla="*/ 0 h 1126"/>
                <a:gd name="T20" fmla="*/ 0 w 4657"/>
                <a:gd name="T21" fmla="*/ 5 h 1126"/>
                <a:gd name="T22" fmla="*/ 395 w 4657"/>
                <a:gd name="T23" fmla="*/ 174 h 1126"/>
                <a:gd name="T24" fmla="*/ 663 w 4657"/>
                <a:gd name="T25" fmla="*/ 298 h 1126"/>
                <a:gd name="T26" fmla="*/ 1426 w 4657"/>
                <a:gd name="T27" fmla="*/ 573 h 1126"/>
                <a:gd name="T28" fmla="*/ 2587 w 4657"/>
                <a:gd name="T29" fmla="*/ 420 h 1126"/>
                <a:gd name="T30" fmla="*/ 2861 w 4657"/>
                <a:gd name="T31" fmla="*/ 352 h 1126"/>
                <a:gd name="T32" fmla="*/ 3014 w 4657"/>
                <a:gd name="T33" fmla="*/ 314 h 1126"/>
                <a:gd name="T34" fmla="*/ 4142 w 4657"/>
                <a:gd name="T35" fmla="*/ 258 h 1126"/>
                <a:gd name="T36" fmla="*/ 4648 w 4657"/>
                <a:gd name="T37" fmla="*/ 1114 h 1126"/>
                <a:gd name="T38" fmla="*/ 4652 w 4657"/>
                <a:gd name="T39" fmla="*/ 1126 h 1126"/>
                <a:gd name="T40" fmla="*/ 4657 w 4657"/>
                <a:gd name="T41" fmla="*/ 1125 h 1126"/>
                <a:gd name="T42" fmla="*/ 4653 w 4657"/>
                <a:gd name="T43" fmla="*/ 1112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57" h="1126">
                  <a:moveTo>
                    <a:pt x="4653" y="1112"/>
                  </a:moveTo>
                  <a:cubicBezTo>
                    <a:pt x="4611" y="955"/>
                    <a:pt x="4564" y="777"/>
                    <a:pt x="4486" y="618"/>
                  </a:cubicBezTo>
                  <a:cubicBezTo>
                    <a:pt x="4397" y="435"/>
                    <a:pt x="4285" y="315"/>
                    <a:pt x="4144" y="253"/>
                  </a:cubicBezTo>
                  <a:cubicBezTo>
                    <a:pt x="3817" y="109"/>
                    <a:pt x="3371" y="220"/>
                    <a:pt x="3013" y="309"/>
                  </a:cubicBezTo>
                  <a:cubicBezTo>
                    <a:pt x="2959" y="323"/>
                    <a:pt x="2908" y="335"/>
                    <a:pt x="2860" y="347"/>
                  </a:cubicBezTo>
                  <a:cubicBezTo>
                    <a:pt x="2770" y="368"/>
                    <a:pt x="2681" y="391"/>
                    <a:pt x="2586" y="415"/>
                  </a:cubicBezTo>
                  <a:cubicBezTo>
                    <a:pt x="2203" y="513"/>
                    <a:pt x="1808" y="614"/>
                    <a:pt x="1427" y="568"/>
                  </a:cubicBezTo>
                  <a:cubicBezTo>
                    <a:pt x="1172" y="537"/>
                    <a:pt x="914" y="413"/>
                    <a:pt x="665" y="294"/>
                  </a:cubicBezTo>
                  <a:cubicBezTo>
                    <a:pt x="572" y="249"/>
                    <a:pt x="484" y="207"/>
                    <a:pt x="397" y="1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95" y="174"/>
                    <a:pt x="395" y="174"/>
                    <a:pt x="395" y="174"/>
                  </a:cubicBezTo>
                  <a:cubicBezTo>
                    <a:pt x="482" y="211"/>
                    <a:pt x="570" y="254"/>
                    <a:pt x="663" y="298"/>
                  </a:cubicBezTo>
                  <a:cubicBezTo>
                    <a:pt x="912" y="418"/>
                    <a:pt x="1170" y="542"/>
                    <a:pt x="1426" y="573"/>
                  </a:cubicBezTo>
                  <a:cubicBezTo>
                    <a:pt x="1808" y="620"/>
                    <a:pt x="2204" y="518"/>
                    <a:pt x="2587" y="420"/>
                  </a:cubicBezTo>
                  <a:cubicBezTo>
                    <a:pt x="2682" y="395"/>
                    <a:pt x="2771" y="372"/>
                    <a:pt x="2861" y="352"/>
                  </a:cubicBezTo>
                  <a:cubicBezTo>
                    <a:pt x="2909" y="340"/>
                    <a:pt x="2960" y="328"/>
                    <a:pt x="3014" y="314"/>
                  </a:cubicBezTo>
                  <a:cubicBezTo>
                    <a:pt x="3372" y="225"/>
                    <a:pt x="3817" y="115"/>
                    <a:pt x="4142" y="258"/>
                  </a:cubicBezTo>
                  <a:cubicBezTo>
                    <a:pt x="4457" y="396"/>
                    <a:pt x="4567" y="811"/>
                    <a:pt x="4648" y="1114"/>
                  </a:cubicBezTo>
                  <a:cubicBezTo>
                    <a:pt x="4649" y="1118"/>
                    <a:pt x="4650" y="1122"/>
                    <a:pt x="4652" y="1126"/>
                  </a:cubicBezTo>
                  <a:cubicBezTo>
                    <a:pt x="4657" y="1125"/>
                    <a:pt x="4657" y="1125"/>
                    <a:pt x="4657" y="1125"/>
                  </a:cubicBezTo>
                  <a:cubicBezTo>
                    <a:pt x="4655" y="1121"/>
                    <a:pt x="4654" y="1117"/>
                    <a:pt x="4653" y="1112"/>
                  </a:cubicBezTo>
                  <a:close/>
                </a:path>
              </a:pathLst>
            </a:custGeom>
            <a:solidFill>
              <a:srgbClr val="CF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9"/>
            <p:cNvSpPr>
              <a:spLocks/>
            </p:cNvSpPr>
            <p:nvPr userDrawn="1"/>
          </p:nvSpPr>
          <p:spPr bwMode="auto">
            <a:xfrm>
              <a:off x="-792" y="3032077"/>
              <a:ext cx="7194569" cy="1901662"/>
            </a:xfrm>
            <a:custGeom>
              <a:avLst/>
              <a:gdLst>
                <a:gd name="T0" fmla="*/ 4699 w 4718"/>
                <a:gd name="T1" fmla="*/ 1179 h 1246"/>
                <a:gd name="T2" fmla="*/ 4683 w 4718"/>
                <a:gd name="T3" fmla="*/ 1122 h 1246"/>
                <a:gd name="T4" fmla="*/ 4509 w 4718"/>
                <a:gd name="T5" fmla="*/ 628 h 1246"/>
                <a:gd name="T6" fmla="*/ 4163 w 4718"/>
                <a:gd name="T7" fmla="*/ 263 h 1246"/>
                <a:gd name="T8" fmla="*/ 3038 w 4718"/>
                <a:gd name="T9" fmla="*/ 324 h 1246"/>
                <a:gd name="T10" fmla="*/ 2891 w 4718"/>
                <a:gd name="T11" fmla="*/ 361 h 1246"/>
                <a:gd name="T12" fmla="*/ 2622 w 4718"/>
                <a:gd name="T13" fmla="*/ 430 h 1246"/>
                <a:gd name="T14" fmla="*/ 1474 w 4718"/>
                <a:gd name="T15" fmla="*/ 588 h 1246"/>
                <a:gd name="T16" fmla="*/ 712 w 4718"/>
                <a:gd name="T17" fmla="*/ 314 h 1246"/>
                <a:gd name="T18" fmla="*/ 445 w 4718"/>
                <a:gd name="T19" fmla="*/ 190 h 1246"/>
                <a:gd name="T20" fmla="*/ 0 w 4718"/>
                <a:gd name="T21" fmla="*/ 0 h 1246"/>
                <a:gd name="T22" fmla="*/ 0 w 4718"/>
                <a:gd name="T23" fmla="*/ 5 h 1246"/>
                <a:gd name="T24" fmla="*/ 443 w 4718"/>
                <a:gd name="T25" fmla="*/ 195 h 1246"/>
                <a:gd name="T26" fmla="*/ 710 w 4718"/>
                <a:gd name="T27" fmla="*/ 319 h 1246"/>
                <a:gd name="T28" fmla="*/ 1473 w 4718"/>
                <a:gd name="T29" fmla="*/ 593 h 1246"/>
                <a:gd name="T30" fmla="*/ 2623 w 4718"/>
                <a:gd name="T31" fmla="*/ 435 h 1246"/>
                <a:gd name="T32" fmla="*/ 2892 w 4718"/>
                <a:gd name="T33" fmla="*/ 366 h 1246"/>
                <a:gd name="T34" fmla="*/ 3039 w 4718"/>
                <a:gd name="T35" fmla="*/ 329 h 1246"/>
                <a:gd name="T36" fmla="*/ 4161 w 4718"/>
                <a:gd name="T37" fmla="*/ 267 h 1246"/>
                <a:gd name="T38" fmla="*/ 4678 w 4718"/>
                <a:gd name="T39" fmla="*/ 1124 h 1246"/>
                <a:gd name="T40" fmla="*/ 4694 w 4718"/>
                <a:gd name="T41" fmla="*/ 1181 h 1246"/>
                <a:gd name="T42" fmla="*/ 4712 w 4718"/>
                <a:gd name="T43" fmla="*/ 1246 h 1246"/>
                <a:gd name="T44" fmla="*/ 4718 w 4718"/>
                <a:gd name="T45" fmla="*/ 1245 h 1246"/>
                <a:gd name="T46" fmla="*/ 4699 w 4718"/>
                <a:gd name="T47" fmla="*/ 1179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18" h="1246">
                  <a:moveTo>
                    <a:pt x="4699" y="1179"/>
                  </a:moveTo>
                  <a:cubicBezTo>
                    <a:pt x="4694" y="1161"/>
                    <a:pt x="4689" y="1142"/>
                    <a:pt x="4683" y="1122"/>
                  </a:cubicBezTo>
                  <a:cubicBezTo>
                    <a:pt x="4639" y="965"/>
                    <a:pt x="4588" y="786"/>
                    <a:pt x="4509" y="628"/>
                  </a:cubicBezTo>
                  <a:cubicBezTo>
                    <a:pt x="4417" y="444"/>
                    <a:pt x="4304" y="324"/>
                    <a:pt x="4163" y="263"/>
                  </a:cubicBezTo>
                  <a:cubicBezTo>
                    <a:pt x="3837" y="119"/>
                    <a:pt x="3394" y="232"/>
                    <a:pt x="3038" y="324"/>
                  </a:cubicBezTo>
                  <a:cubicBezTo>
                    <a:pt x="2986" y="337"/>
                    <a:pt x="2937" y="349"/>
                    <a:pt x="2891" y="361"/>
                  </a:cubicBezTo>
                  <a:cubicBezTo>
                    <a:pt x="2803" y="382"/>
                    <a:pt x="2715" y="405"/>
                    <a:pt x="2622" y="430"/>
                  </a:cubicBezTo>
                  <a:cubicBezTo>
                    <a:pt x="2243" y="530"/>
                    <a:pt x="1851" y="633"/>
                    <a:pt x="1474" y="588"/>
                  </a:cubicBezTo>
                  <a:cubicBezTo>
                    <a:pt x="1219" y="558"/>
                    <a:pt x="961" y="434"/>
                    <a:pt x="712" y="314"/>
                  </a:cubicBezTo>
                  <a:cubicBezTo>
                    <a:pt x="619" y="269"/>
                    <a:pt x="532" y="227"/>
                    <a:pt x="445" y="1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43" y="195"/>
                    <a:pt x="443" y="195"/>
                    <a:pt x="443" y="195"/>
                  </a:cubicBezTo>
                  <a:cubicBezTo>
                    <a:pt x="530" y="232"/>
                    <a:pt x="617" y="274"/>
                    <a:pt x="710" y="319"/>
                  </a:cubicBezTo>
                  <a:cubicBezTo>
                    <a:pt x="960" y="439"/>
                    <a:pt x="1217" y="563"/>
                    <a:pt x="1473" y="593"/>
                  </a:cubicBezTo>
                  <a:cubicBezTo>
                    <a:pt x="1852" y="639"/>
                    <a:pt x="2244" y="535"/>
                    <a:pt x="2623" y="435"/>
                  </a:cubicBezTo>
                  <a:cubicBezTo>
                    <a:pt x="2716" y="410"/>
                    <a:pt x="2804" y="387"/>
                    <a:pt x="2892" y="366"/>
                  </a:cubicBezTo>
                  <a:cubicBezTo>
                    <a:pt x="2939" y="354"/>
                    <a:pt x="2988" y="342"/>
                    <a:pt x="3039" y="329"/>
                  </a:cubicBezTo>
                  <a:cubicBezTo>
                    <a:pt x="3394" y="238"/>
                    <a:pt x="3837" y="125"/>
                    <a:pt x="4161" y="267"/>
                  </a:cubicBezTo>
                  <a:cubicBezTo>
                    <a:pt x="4476" y="406"/>
                    <a:pt x="4588" y="804"/>
                    <a:pt x="4678" y="1124"/>
                  </a:cubicBezTo>
                  <a:cubicBezTo>
                    <a:pt x="4684" y="1143"/>
                    <a:pt x="4689" y="1162"/>
                    <a:pt x="4694" y="1181"/>
                  </a:cubicBezTo>
                  <a:cubicBezTo>
                    <a:pt x="4700" y="1202"/>
                    <a:pt x="4706" y="1224"/>
                    <a:pt x="4712" y="1246"/>
                  </a:cubicBezTo>
                  <a:cubicBezTo>
                    <a:pt x="4718" y="1245"/>
                    <a:pt x="4718" y="1245"/>
                    <a:pt x="4718" y="1245"/>
                  </a:cubicBezTo>
                  <a:cubicBezTo>
                    <a:pt x="4711" y="1223"/>
                    <a:pt x="4705" y="1201"/>
                    <a:pt x="4699" y="1179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0"/>
            <p:cNvSpPr>
              <a:spLocks/>
            </p:cNvSpPr>
            <p:nvPr userDrawn="1"/>
          </p:nvSpPr>
          <p:spPr bwMode="auto">
            <a:xfrm>
              <a:off x="-792" y="2831650"/>
              <a:ext cx="7281154" cy="2086056"/>
            </a:xfrm>
            <a:custGeom>
              <a:avLst/>
              <a:gdLst>
                <a:gd name="T0" fmla="*/ 4769 w 4775"/>
                <a:gd name="T1" fmla="*/ 1346 h 1367"/>
                <a:gd name="T2" fmla="*/ 4726 w 4775"/>
                <a:gd name="T3" fmla="*/ 1198 h 1367"/>
                <a:gd name="T4" fmla="*/ 4708 w 4775"/>
                <a:gd name="T5" fmla="*/ 1139 h 1367"/>
                <a:gd name="T6" fmla="*/ 4173 w 4775"/>
                <a:gd name="T7" fmla="*/ 281 h 1367"/>
                <a:gd name="T8" fmla="*/ 3055 w 4775"/>
                <a:gd name="T9" fmla="*/ 344 h 1367"/>
                <a:gd name="T10" fmla="*/ 2916 w 4775"/>
                <a:gd name="T11" fmla="*/ 379 h 1367"/>
                <a:gd name="T12" fmla="*/ 2654 w 4775"/>
                <a:gd name="T13" fmla="*/ 448 h 1367"/>
                <a:gd name="T14" fmla="*/ 1520 w 4775"/>
                <a:gd name="T15" fmla="*/ 609 h 1367"/>
                <a:gd name="T16" fmla="*/ 761 w 4775"/>
                <a:gd name="T17" fmla="*/ 334 h 1367"/>
                <a:gd name="T18" fmla="*/ 492 w 4775"/>
                <a:gd name="T19" fmla="*/ 210 h 1367"/>
                <a:gd name="T20" fmla="*/ 0 w 4775"/>
                <a:gd name="T21" fmla="*/ 0 h 1367"/>
                <a:gd name="T22" fmla="*/ 0 w 4775"/>
                <a:gd name="T23" fmla="*/ 6 h 1367"/>
                <a:gd name="T24" fmla="*/ 490 w 4775"/>
                <a:gd name="T25" fmla="*/ 215 h 1367"/>
                <a:gd name="T26" fmla="*/ 758 w 4775"/>
                <a:gd name="T27" fmla="*/ 339 h 1367"/>
                <a:gd name="T28" fmla="*/ 1519 w 4775"/>
                <a:gd name="T29" fmla="*/ 614 h 1367"/>
                <a:gd name="T30" fmla="*/ 2655 w 4775"/>
                <a:gd name="T31" fmla="*/ 454 h 1367"/>
                <a:gd name="T32" fmla="*/ 2918 w 4775"/>
                <a:gd name="T33" fmla="*/ 385 h 1367"/>
                <a:gd name="T34" fmla="*/ 3057 w 4775"/>
                <a:gd name="T35" fmla="*/ 349 h 1367"/>
                <a:gd name="T36" fmla="*/ 4171 w 4775"/>
                <a:gd name="T37" fmla="*/ 286 h 1367"/>
                <a:gd name="T38" fmla="*/ 4703 w 4775"/>
                <a:gd name="T39" fmla="*/ 1141 h 1367"/>
                <a:gd name="T40" fmla="*/ 4721 w 4775"/>
                <a:gd name="T41" fmla="*/ 1200 h 1367"/>
                <a:gd name="T42" fmla="*/ 4764 w 4775"/>
                <a:gd name="T43" fmla="*/ 1348 h 1367"/>
                <a:gd name="T44" fmla="*/ 4770 w 4775"/>
                <a:gd name="T45" fmla="*/ 1367 h 1367"/>
                <a:gd name="T46" fmla="*/ 4775 w 4775"/>
                <a:gd name="T47" fmla="*/ 1366 h 1367"/>
                <a:gd name="T48" fmla="*/ 4769 w 4775"/>
                <a:gd name="T49" fmla="*/ 1346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75" h="1367">
                  <a:moveTo>
                    <a:pt x="4769" y="1346"/>
                  </a:moveTo>
                  <a:cubicBezTo>
                    <a:pt x="4755" y="1295"/>
                    <a:pt x="4741" y="1246"/>
                    <a:pt x="4726" y="1198"/>
                  </a:cubicBezTo>
                  <a:cubicBezTo>
                    <a:pt x="4720" y="1179"/>
                    <a:pt x="4714" y="1160"/>
                    <a:pt x="4708" y="1139"/>
                  </a:cubicBezTo>
                  <a:cubicBezTo>
                    <a:pt x="4612" y="819"/>
                    <a:pt x="4491" y="420"/>
                    <a:pt x="4173" y="281"/>
                  </a:cubicBezTo>
                  <a:cubicBezTo>
                    <a:pt x="3847" y="138"/>
                    <a:pt x="3408" y="252"/>
                    <a:pt x="3055" y="344"/>
                  </a:cubicBezTo>
                  <a:cubicBezTo>
                    <a:pt x="3007" y="356"/>
                    <a:pt x="2961" y="368"/>
                    <a:pt x="2916" y="379"/>
                  </a:cubicBezTo>
                  <a:cubicBezTo>
                    <a:pt x="2830" y="401"/>
                    <a:pt x="2744" y="424"/>
                    <a:pt x="2654" y="448"/>
                  </a:cubicBezTo>
                  <a:cubicBezTo>
                    <a:pt x="2280" y="550"/>
                    <a:pt x="1893" y="654"/>
                    <a:pt x="1520" y="609"/>
                  </a:cubicBezTo>
                  <a:cubicBezTo>
                    <a:pt x="1266" y="578"/>
                    <a:pt x="1009" y="454"/>
                    <a:pt x="761" y="334"/>
                  </a:cubicBezTo>
                  <a:cubicBezTo>
                    <a:pt x="667" y="290"/>
                    <a:pt x="579" y="247"/>
                    <a:pt x="492" y="2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90" y="215"/>
                    <a:pt x="490" y="215"/>
                    <a:pt x="490" y="215"/>
                  </a:cubicBezTo>
                  <a:cubicBezTo>
                    <a:pt x="577" y="252"/>
                    <a:pt x="665" y="294"/>
                    <a:pt x="758" y="339"/>
                  </a:cubicBezTo>
                  <a:cubicBezTo>
                    <a:pt x="1007" y="459"/>
                    <a:pt x="1264" y="583"/>
                    <a:pt x="1519" y="614"/>
                  </a:cubicBezTo>
                  <a:cubicBezTo>
                    <a:pt x="1893" y="660"/>
                    <a:pt x="2281" y="555"/>
                    <a:pt x="2655" y="454"/>
                  </a:cubicBezTo>
                  <a:cubicBezTo>
                    <a:pt x="2746" y="429"/>
                    <a:pt x="2832" y="406"/>
                    <a:pt x="2918" y="385"/>
                  </a:cubicBezTo>
                  <a:cubicBezTo>
                    <a:pt x="2962" y="374"/>
                    <a:pt x="3008" y="362"/>
                    <a:pt x="3057" y="349"/>
                  </a:cubicBezTo>
                  <a:cubicBezTo>
                    <a:pt x="3408" y="257"/>
                    <a:pt x="3846" y="143"/>
                    <a:pt x="4171" y="286"/>
                  </a:cubicBezTo>
                  <a:cubicBezTo>
                    <a:pt x="4487" y="424"/>
                    <a:pt x="4607" y="822"/>
                    <a:pt x="4703" y="1141"/>
                  </a:cubicBezTo>
                  <a:cubicBezTo>
                    <a:pt x="4709" y="1161"/>
                    <a:pt x="4715" y="1181"/>
                    <a:pt x="4721" y="1200"/>
                  </a:cubicBezTo>
                  <a:cubicBezTo>
                    <a:pt x="4735" y="1248"/>
                    <a:pt x="4749" y="1296"/>
                    <a:pt x="4764" y="1348"/>
                  </a:cubicBezTo>
                  <a:cubicBezTo>
                    <a:pt x="4766" y="1354"/>
                    <a:pt x="4768" y="1360"/>
                    <a:pt x="4770" y="1367"/>
                  </a:cubicBezTo>
                  <a:cubicBezTo>
                    <a:pt x="4775" y="1366"/>
                    <a:pt x="4775" y="1366"/>
                    <a:pt x="4775" y="1366"/>
                  </a:cubicBezTo>
                  <a:cubicBezTo>
                    <a:pt x="4773" y="1359"/>
                    <a:pt x="4771" y="1353"/>
                    <a:pt x="4769" y="1346"/>
                  </a:cubicBez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1"/>
            <p:cNvSpPr>
              <a:spLocks/>
            </p:cNvSpPr>
            <p:nvPr userDrawn="1"/>
          </p:nvSpPr>
          <p:spPr bwMode="auto">
            <a:xfrm>
              <a:off x="-792" y="2632825"/>
              <a:ext cx="7369342" cy="2270450"/>
            </a:xfrm>
            <a:custGeom>
              <a:avLst/>
              <a:gdLst>
                <a:gd name="T0" fmla="*/ 4796 w 4833"/>
                <a:gd name="T1" fmla="*/ 1369 h 1488"/>
                <a:gd name="T2" fmla="*/ 4749 w 4833"/>
                <a:gd name="T3" fmla="*/ 1221 h 1488"/>
                <a:gd name="T4" fmla="*/ 4730 w 4833"/>
                <a:gd name="T5" fmla="*/ 1162 h 1488"/>
                <a:gd name="T6" fmla="*/ 4175 w 4833"/>
                <a:gd name="T7" fmla="*/ 306 h 1488"/>
                <a:gd name="T8" fmla="*/ 3066 w 4833"/>
                <a:gd name="T9" fmla="*/ 369 h 1488"/>
                <a:gd name="T10" fmla="*/ 2938 w 4833"/>
                <a:gd name="T11" fmla="*/ 402 h 1488"/>
                <a:gd name="T12" fmla="*/ 2682 w 4833"/>
                <a:gd name="T13" fmla="*/ 471 h 1488"/>
                <a:gd name="T14" fmla="*/ 1565 w 4833"/>
                <a:gd name="T15" fmla="*/ 630 h 1488"/>
                <a:gd name="T16" fmla="*/ 810 w 4833"/>
                <a:gd name="T17" fmla="*/ 355 h 1488"/>
                <a:gd name="T18" fmla="*/ 540 w 4833"/>
                <a:gd name="T19" fmla="*/ 230 h 1488"/>
                <a:gd name="T20" fmla="*/ 0 w 4833"/>
                <a:gd name="T21" fmla="*/ 0 h 1488"/>
                <a:gd name="T22" fmla="*/ 0 w 4833"/>
                <a:gd name="T23" fmla="*/ 6 h 1488"/>
                <a:gd name="T24" fmla="*/ 537 w 4833"/>
                <a:gd name="T25" fmla="*/ 235 h 1488"/>
                <a:gd name="T26" fmla="*/ 807 w 4833"/>
                <a:gd name="T27" fmla="*/ 360 h 1488"/>
                <a:gd name="T28" fmla="*/ 1564 w 4833"/>
                <a:gd name="T29" fmla="*/ 636 h 1488"/>
                <a:gd name="T30" fmla="*/ 2683 w 4833"/>
                <a:gd name="T31" fmla="*/ 476 h 1488"/>
                <a:gd name="T32" fmla="*/ 2939 w 4833"/>
                <a:gd name="T33" fmla="*/ 408 h 1488"/>
                <a:gd name="T34" fmla="*/ 3067 w 4833"/>
                <a:gd name="T35" fmla="*/ 374 h 1488"/>
                <a:gd name="T36" fmla="*/ 4173 w 4833"/>
                <a:gd name="T37" fmla="*/ 311 h 1488"/>
                <a:gd name="T38" fmla="*/ 4724 w 4833"/>
                <a:gd name="T39" fmla="*/ 1164 h 1488"/>
                <a:gd name="T40" fmla="*/ 4743 w 4833"/>
                <a:gd name="T41" fmla="*/ 1223 h 1488"/>
                <a:gd name="T42" fmla="*/ 4790 w 4833"/>
                <a:gd name="T43" fmla="*/ 1371 h 1488"/>
                <a:gd name="T44" fmla="*/ 4827 w 4833"/>
                <a:gd name="T45" fmla="*/ 1488 h 1488"/>
                <a:gd name="T46" fmla="*/ 4833 w 4833"/>
                <a:gd name="T47" fmla="*/ 1487 h 1488"/>
                <a:gd name="T48" fmla="*/ 4796 w 4833"/>
                <a:gd name="T49" fmla="*/ 1369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33" h="1488">
                  <a:moveTo>
                    <a:pt x="4796" y="1369"/>
                  </a:moveTo>
                  <a:cubicBezTo>
                    <a:pt x="4780" y="1317"/>
                    <a:pt x="4764" y="1269"/>
                    <a:pt x="4749" y="1221"/>
                  </a:cubicBezTo>
                  <a:cubicBezTo>
                    <a:pt x="4742" y="1202"/>
                    <a:pt x="4736" y="1182"/>
                    <a:pt x="4730" y="1162"/>
                  </a:cubicBezTo>
                  <a:cubicBezTo>
                    <a:pt x="4626" y="843"/>
                    <a:pt x="4496" y="446"/>
                    <a:pt x="4175" y="306"/>
                  </a:cubicBezTo>
                  <a:cubicBezTo>
                    <a:pt x="3848" y="163"/>
                    <a:pt x="3414" y="277"/>
                    <a:pt x="3066" y="369"/>
                  </a:cubicBezTo>
                  <a:cubicBezTo>
                    <a:pt x="3021" y="381"/>
                    <a:pt x="2979" y="392"/>
                    <a:pt x="2938" y="402"/>
                  </a:cubicBezTo>
                  <a:cubicBezTo>
                    <a:pt x="2854" y="423"/>
                    <a:pt x="2770" y="446"/>
                    <a:pt x="2682" y="471"/>
                  </a:cubicBezTo>
                  <a:cubicBezTo>
                    <a:pt x="2313" y="572"/>
                    <a:pt x="1932" y="677"/>
                    <a:pt x="1565" y="630"/>
                  </a:cubicBezTo>
                  <a:cubicBezTo>
                    <a:pt x="1312" y="598"/>
                    <a:pt x="1057" y="475"/>
                    <a:pt x="810" y="355"/>
                  </a:cubicBezTo>
                  <a:cubicBezTo>
                    <a:pt x="716" y="310"/>
                    <a:pt x="627" y="267"/>
                    <a:pt x="540" y="2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37" y="235"/>
                    <a:pt x="537" y="235"/>
                    <a:pt x="537" y="235"/>
                  </a:cubicBezTo>
                  <a:cubicBezTo>
                    <a:pt x="625" y="273"/>
                    <a:pt x="714" y="315"/>
                    <a:pt x="807" y="360"/>
                  </a:cubicBezTo>
                  <a:cubicBezTo>
                    <a:pt x="1055" y="480"/>
                    <a:pt x="1311" y="603"/>
                    <a:pt x="1564" y="636"/>
                  </a:cubicBezTo>
                  <a:cubicBezTo>
                    <a:pt x="1933" y="683"/>
                    <a:pt x="2314" y="578"/>
                    <a:pt x="2683" y="476"/>
                  </a:cubicBezTo>
                  <a:cubicBezTo>
                    <a:pt x="2772" y="452"/>
                    <a:pt x="2855" y="429"/>
                    <a:pt x="2939" y="408"/>
                  </a:cubicBezTo>
                  <a:cubicBezTo>
                    <a:pt x="2980" y="397"/>
                    <a:pt x="3023" y="386"/>
                    <a:pt x="3067" y="374"/>
                  </a:cubicBezTo>
                  <a:cubicBezTo>
                    <a:pt x="3415" y="283"/>
                    <a:pt x="3847" y="169"/>
                    <a:pt x="4173" y="311"/>
                  </a:cubicBezTo>
                  <a:cubicBezTo>
                    <a:pt x="4492" y="450"/>
                    <a:pt x="4621" y="846"/>
                    <a:pt x="4724" y="1164"/>
                  </a:cubicBezTo>
                  <a:cubicBezTo>
                    <a:pt x="4731" y="1184"/>
                    <a:pt x="4737" y="1204"/>
                    <a:pt x="4743" y="1223"/>
                  </a:cubicBezTo>
                  <a:cubicBezTo>
                    <a:pt x="4759" y="1271"/>
                    <a:pt x="4774" y="1319"/>
                    <a:pt x="4790" y="1371"/>
                  </a:cubicBezTo>
                  <a:cubicBezTo>
                    <a:pt x="4802" y="1409"/>
                    <a:pt x="4814" y="1448"/>
                    <a:pt x="4827" y="1488"/>
                  </a:cubicBezTo>
                  <a:cubicBezTo>
                    <a:pt x="4833" y="1487"/>
                    <a:pt x="4833" y="1487"/>
                    <a:pt x="4833" y="1487"/>
                  </a:cubicBezTo>
                  <a:cubicBezTo>
                    <a:pt x="4820" y="1447"/>
                    <a:pt x="4808" y="1408"/>
                    <a:pt x="4796" y="1369"/>
                  </a:cubicBezTo>
                  <a:close/>
                </a:path>
              </a:pathLst>
            </a:custGeom>
            <a:solidFill>
              <a:srgbClr val="CE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2"/>
            <p:cNvSpPr>
              <a:spLocks/>
            </p:cNvSpPr>
            <p:nvPr userDrawn="1"/>
          </p:nvSpPr>
          <p:spPr bwMode="auto">
            <a:xfrm>
              <a:off x="-792" y="2430793"/>
              <a:ext cx="7462341" cy="2454844"/>
            </a:xfrm>
            <a:custGeom>
              <a:avLst/>
              <a:gdLst>
                <a:gd name="T0" fmla="*/ 4819 w 4894"/>
                <a:gd name="T1" fmla="*/ 1395 h 1609"/>
                <a:gd name="T2" fmla="*/ 4768 w 4894"/>
                <a:gd name="T3" fmla="*/ 1248 h 1609"/>
                <a:gd name="T4" fmla="*/ 4749 w 4894"/>
                <a:gd name="T5" fmla="*/ 1191 h 1609"/>
                <a:gd name="T6" fmla="*/ 4172 w 4894"/>
                <a:gd name="T7" fmla="*/ 337 h 1609"/>
                <a:gd name="T8" fmla="*/ 3072 w 4894"/>
                <a:gd name="T9" fmla="*/ 398 h 1609"/>
                <a:gd name="T10" fmla="*/ 2956 w 4894"/>
                <a:gd name="T11" fmla="*/ 429 h 1609"/>
                <a:gd name="T12" fmla="*/ 2707 w 4894"/>
                <a:gd name="T13" fmla="*/ 496 h 1609"/>
                <a:gd name="T14" fmla="*/ 1610 w 4894"/>
                <a:gd name="T15" fmla="*/ 653 h 1609"/>
                <a:gd name="T16" fmla="*/ 860 w 4894"/>
                <a:gd name="T17" fmla="*/ 378 h 1609"/>
                <a:gd name="T18" fmla="*/ 587 w 4894"/>
                <a:gd name="T19" fmla="*/ 251 h 1609"/>
                <a:gd name="T20" fmla="*/ 0 w 4894"/>
                <a:gd name="T21" fmla="*/ 0 h 1609"/>
                <a:gd name="T22" fmla="*/ 0 w 4894"/>
                <a:gd name="T23" fmla="*/ 7 h 1609"/>
                <a:gd name="T24" fmla="*/ 585 w 4894"/>
                <a:gd name="T25" fmla="*/ 256 h 1609"/>
                <a:gd name="T26" fmla="*/ 857 w 4894"/>
                <a:gd name="T27" fmla="*/ 383 h 1609"/>
                <a:gd name="T28" fmla="*/ 1609 w 4894"/>
                <a:gd name="T29" fmla="*/ 658 h 1609"/>
                <a:gd name="T30" fmla="*/ 2709 w 4894"/>
                <a:gd name="T31" fmla="*/ 502 h 1609"/>
                <a:gd name="T32" fmla="*/ 2957 w 4894"/>
                <a:gd name="T33" fmla="*/ 434 h 1609"/>
                <a:gd name="T34" fmla="*/ 3073 w 4894"/>
                <a:gd name="T35" fmla="*/ 404 h 1609"/>
                <a:gd name="T36" fmla="*/ 4169 w 4894"/>
                <a:gd name="T37" fmla="*/ 342 h 1609"/>
                <a:gd name="T38" fmla="*/ 4743 w 4894"/>
                <a:gd name="T39" fmla="*/ 1193 h 1609"/>
                <a:gd name="T40" fmla="*/ 4763 w 4894"/>
                <a:gd name="T41" fmla="*/ 1250 h 1609"/>
                <a:gd name="T42" fmla="*/ 4814 w 4894"/>
                <a:gd name="T43" fmla="*/ 1397 h 1609"/>
                <a:gd name="T44" fmla="*/ 4888 w 4894"/>
                <a:gd name="T45" fmla="*/ 1609 h 1609"/>
                <a:gd name="T46" fmla="*/ 4894 w 4894"/>
                <a:gd name="T47" fmla="*/ 1608 h 1609"/>
                <a:gd name="T48" fmla="*/ 4819 w 4894"/>
                <a:gd name="T49" fmla="*/ 1395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94" h="1609">
                  <a:moveTo>
                    <a:pt x="4819" y="1395"/>
                  </a:moveTo>
                  <a:cubicBezTo>
                    <a:pt x="4802" y="1344"/>
                    <a:pt x="4785" y="1295"/>
                    <a:pt x="4768" y="1248"/>
                  </a:cubicBezTo>
                  <a:cubicBezTo>
                    <a:pt x="4762" y="1229"/>
                    <a:pt x="4755" y="1210"/>
                    <a:pt x="4749" y="1191"/>
                  </a:cubicBezTo>
                  <a:cubicBezTo>
                    <a:pt x="4637" y="874"/>
                    <a:pt x="4497" y="478"/>
                    <a:pt x="4172" y="337"/>
                  </a:cubicBezTo>
                  <a:cubicBezTo>
                    <a:pt x="3843" y="194"/>
                    <a:pt x="3416" y="307"/>
                    <a:pt x="3072" y="398"/>
                  </a:cubicBezTo>
                  <a:cubicBezTo>
                    <a:pt x="3032" y="409"/>
                    <a:pt x="2993" y="419"/>
                    <a:pt x="2956" y="429"/>
                  </a:cubicBezTo>
                  <a:cubicBezTo>
                    <a:pt x="2875" y="449"/>
                    <a:pt x="2793" y="472"/>
                    <a:pt x="2707" y="496"/>
                  </a:cubicBezTo>
                  <a:cubicBezTo>
                    <a:pt x="2345" y="597"/>
                    <a:pt x="1970" y="702"/>
                    <a:pt x="1610" y="653"/>
                  </a:cubicBezTo>
                  <a:cubicBezTo>
                    <a:pt x="1359" y="618"/>
                    <a:pt x="1105" y="496"/>
                    <a:pt x="860" y="378"/>
                  </a:cubicBezTo>
                  <a:cubicBezTo>
                    <a:pt x="765" y="332"/>
                    <a:pt x="675" y="289"/>
                    <a:pt x="587" y="2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85" y="256"/>
                    <a:pt x="585" y="256"/>
                    <a:pt x="585" y="256"/>
                  </a:cubicBezTo>
                  <a:cubicBezTo>
                    <a:pt x="673" y="294"/>
                    <a:pt x="763" y="337"/>
                    <a:pt x="857" y="383"/>
                  </a:cubicBezTo>
                  <a:cubicBezTo>
                    <a:pt x="1103" y="501"/>
                    <a:pt x="1357" y="624"/>
                    <a:pt x="1609" y="658"/>
                  </a:cubicBezTo>
                  <a:cubicBezTo>
                    <a:pt x="1971" y="708"/>
                    <a:pt x="2346" y="603"/>
                    <a:pt x="2709" y="502"/>
                  </a:cubicBezTo>
                  <a:cubicBezTo>
                    <a:pt x="2795" y="478"/>
                    <a:pt x="2876" y="455"/>
                    <a:pt x="2957" y="434"/>
                  </a:cubicBezTo>
                  <a:cubicBezTo>
                    <a:pt x="2995" y="425"/>
                    <a:pt x="3033" y="415"/>
                    <a:pt x="3073" y="404"/>
                  </a:cubicBezTo>
                  <a:cubicBezTo>
                    <a:pt x="3416" y="313"/>
                    <a:pt x="3843" y="200"/>
                    <a:pt x="4169" y="342"/>
                  </a:cubicBezTo>
                  <a:cubicBezTo>
                    <a:pt x="4493" y="482"/>
                    <a:pt x="4632" y="877"/>
                    <a:pt x="4743" y="1193"/>
                  </a:cubicBezTo>
                  <a:cubicBezTo>
                    <a:pt x="4750" y="1212"/>
                    <a:pt x="4757" y="1231"/>
                    <a:pt x="4763" y="1250"/>
                  </a:cubicBezTo>
                  <a:cubicBezTo>
                    <a:pt x="4780" y="1297"/>
                    <a:pt x="4796" y="1346"/>
                    <a:pt x="4814" y="1397"/>
                  </a:cubicBezTo>
                  <a:cubicBezTo>
                    <a:pt x="4837" y="1466"/>
                    <a:pt x="4861" y="1538"/>
                    <a:pt x="4888" y="1609"/>
                  </a:cubicBezTo>
                  <a:cubicBezTo>
                    <a:pt x="4894" y="1608"/>
                    <a:pt x="4894" y="1608"/>
                    <a:pt x="4894" y="1608"/>
                  </a:cubicBezTo>
                  <a:cubicBezTo>
                    <a:pt x="4867" y="1537"/>
                    <a:pt x="4843" y="1465"/>
                    <a:pt x="4819" y="1395"/>
                  </a:cubicBezTo>
                  <a:close/>
                </a:path>
              </a:pathLst>
            </a:custGeom>
            <a:solidFill>
              <a:srgbClr val="CD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3"/>
            <p:cNvSpPr>
              <a:spLocks/>
            </p:cNvSpPr>
            <p:nvPr userDrawn="1"/>
          </p:nvSpPr>
          <p:spPr bwMode="auto">
            <a:xfrm>
              <a:off x="-792" y="2230365"/>
              <a:ext cx="7563356" cy="2637635"/>
            </a:xfrm>
            <a:custGeom>
              <a:avLst/>
              <a:gdLst>
                <a:gd name="T0" fmla="*/ 4841 w 4960"/>
                <a:gd name="T1" fmla="*/ 1422 h 1728"/>
                <a:gd name="T2" fmla="*/ 4786 w 4960"/>
                <a:gd name="T3" fmla="*/ 1275 h 1728"/>
                <a:gd name="T4" fmla="*/ 4766 w 4960"/>
                <a:gd name="T5" fmla="*/ 1222 h 1728"/>
                <a:gd name="T6" fmla="*/ 4165 w 4960"/>
                <a:gd name="T7" fmla="*/ 370 h 1728"/>
                <a:gd name="T8" fmla="*/ 3074 w 4960"/>
                <a:gd name="T9" fmla="*/ 429 h 1728"/>
                <a:gd name="T10" fmla="*/ 2972 w 4960"/>
                <a:gd name="T11" fmla="*/ 456 h 1728"/>
                <a:gd name="T12" fmla="*/ 2731 w 4960"/>
                <a:gd name="T13" fmla="*/ 522 h 1728"/>
                <a:gd name="T14" fmla="*/ 1654 w 4960"/>
                <a:gd name="T15" fmla="*/ 675 h 1728"/>
                <a:gd name="T16" fmla="*/ 910 w 4960"/>
                <a:gd name="T17" fmla="*/ 399 h 1728"/>
                <a:gd name="T18" fmla="*/ 634 w 4960"/>
                <a:gd name="T19" fmla="*/ 271 h 1728"/>
                <a:gd name="T20" fmla="*/ 0 w 4960"/>
                <a:gd name="T21" fmla="*/ 0 h 1728"/>
                <a:gd name="T22" fmla="*/ 0 w 4960"/>
                <a:gd name="T23" fmla="*/ 7 h 1728"/>
                <a:gd name="T24" fmla="*/ 632 w 4960"/>
                <a:gd name="T25" fmla="*/ 277 h 1728"/>
                <a:gd name="T26" fmla="*/ 907 w 4960"/>
                <a:gd name="T27" fmla="*/ 404 h 1728"/>
                <a:gd name="T28" fmla="*/ 1653 w 4960"/>
                <a:gd name="T29" fmla="*/ 680 h 1728"/>
                <a:gd name="T30" fmla="*/ 2733 w 4960"/>
                <a:gd name="T31" fmla="*/ 528 h 1728"/>
                <a:gd name="T32" fmla="*/ 2974 w 4960"/>
                <a:gd name="T33" fmla="*/ 462 h 1728"/>
                <a:gd name="T34" fmla="*/ 3076 w 4960"/>
                <a:gd name="T35" fmla="*/ 435 h 1728"/>
                <a:gd name="T36" fmla="*/ 4163 w 4960"/>
                <a:gd name="T37" fmla="*/ 375 h 1728"/>
                <a:gd name="T38" fmla="*/ 4761 w 4960"/>
                <a:gd name="T39" fmla="*/ 1224 h 1728"/>
                <a:gd name="T40" fmla="*/ 4781 w 4960"/>
                <a:gd name="T41" fmla="*/ 1277 h 1728"/>
                <a:gd name="T42" fmla="*/ 4836 w 4960"/>
                <a:gd name="T43" fmla="*/ 1424 h 1728"/>
                <a:gd name="T44" fmla="*/ 4954 w 4960"/>
                <a:gd name="T45" fmla="*/ 1728 h 1728"/>
                <a:gd name="T46" fmla="*/ 4960 w 4960"/>
                <a:gd name="T47" fmla="*/ 1727 h 1728"/>
                <a:gd name="T48" fmla="*/ 4841 w 4960"/>
                <a:gd name="T49" fmla="*/ 142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60" h="1728">
                  <a:moveTo>
                    <a:pt x="4841" y="1422"/>
                  </a:moveTo>
                  <a:cubicBezTo>
                    <a:pt x="4823" y="1371"/>
                    <a:pt x="4805" y="1322"/>
                    <a:pt x="4786" y="1275"/>
                  </a:cubicBezTo>
                  <a:cubicBezTo>
                    <a:pt x="4780" y="1257"/>
                    <a:pt x="4773" y="1240"/>
                    <a:pt x="4766" y="1222"/>
                  </a:cubicBezTo>
                  <a:cubicBezTo>
                    <a:pt x="4646" y="906"/>
                    <a:pt x="4496" y="513"/>
                    <a:pt x="4165" y="370"/>
                  </a:cubicBezTo>
                  <a:cubicBezTo>
                    <a:pt x="3835" y="227"/>
                    <a:pt x="3413" y="339"/>
                    <a:pt x="3074" y="429"/>
                  </a:cubicBezTo>
                  <a:cubicBezTo>
                    <a:pt x="3040" y="438"/>
                    <a:pt x="3006" y="447"/>
                    <a:pt x="2972" y="456"/>
                  </a:cubicBezTo>
                  <a:cubicBezTo>
                    <a:pt x="2894" y="476"/>
                    <a:pt x="2815" y="499"/>
                    <a:pt x="2731" y="522"/>
                  </a:cubicBezTo>
                  <a:cubicBezTo>
                    <a:pt x="2376" y="623"/>
                    <a:pt x="2008" y="727"/>
                    <a:pt x="1654" y="675"/>
                  </a:cubicBezTo>
                  <a:cubicBezTo>
                    <a:pt x="1406" y="638"/>
                    <a:pt x="1154" y="517"/>
                    <a:pt x="910" y="399"/>
                  </a:cubicBezTo>
                  <a:cubicBezTo>
                    <a:pt x="814" y="353"/>
                    <a:pt x="724" y="309"/>
                    <a:pt x="634" y="2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32" y="277"/>
                    <a:pt x="632" y="277"/>
                    <a:pt x="632" y="277"/>
                  </a:cubicBezTo>
                  <a:cubicBezTo>
                    <a:pt x="721" y="315"/>
                    <a:pt x="812" y="358"/>
                    <a:pt x="907" y="404"/>
                  </a:cubicBezTo>
                  <a:cubicBezTo>
                    <a:pt x="1151" y="522"/>
                    <a:pt x="1404" y="644"/>
                    <a:pt x="1653" y="680"/>
                  </a:cubicBezTo>
                  <a:cubicBezTo>
                    <a:pt x="2008" y="733"/>
                    <a:pt x="2377" y="629"/>
                    <a:pt x="2733" y="528"/>
                  </a:cubicBezTo>
                  <a:cubicBezTo>
                    <a:pt x="2816" y="504"/>
                    <a:pt x="2895" y="482"/>
                    <a:pt x="2974" y="462"/>
                  </a:cubicBezTo>
                  <a:cubicBezTo>
                    <a:pt x="3007" y="453"/>
                    <a:pt x="3041" y="444"/>
                    <a:pt x="3076" y="435"/>
                  </a:cubicBezTo>
                  <a:cubicBezTo>
                    <a:pt x="3414" y="345"/>
                    <a:pt x="3834" y="234"/>
                    <a:pt x="4163" y="375"/>
                  </a:cubicBezTo>
                  <a:cubicBezTo>
                    <a:pt x="4491" y="517"/>
                    <a:pt x="4641" y="909"/>
                    <a:pt x="4761" y="1224"/>
                  </a:cubicBezTo>
                  <a:cubicBezTo>
                    <a:pt x="4768" y="1242"/>
                    <a:pt x="4774" y="1260"/>
                    <a:pt x="4781" y="1277"/>
                  </a:cubicBezTo>
                  <a:cubicBezTo>
                    <a:pt x="4799" y="1324"/>
                    <a:pt x="4817" y="1373"/>
                    <a:pt x="4836" y="1424"/>
                  </a:cubicBezTo>
                  <a:cubicBezTo>
                    <a:pt x="4872" y="1524"/>
                    <a:pt x="4910" y="1627"/>
                    <a:pt x="4954" y="1728"/>
                  </a:cubicBezTo>
                  <a:cubicBezTo>
                    <a:pt x="4960" y="1727"/>
                    <a:pt x="4960" y="1727"/>
                    <a:pt x="4960" y="1727"/>
                  </a:cubicBezTo>
                  <a:cubicBezTo>
                    <a:pt x="4916" y="1626"/>
                    <a:pt x="4878" y="1522"/>
                    <a:pt x="4841" y="1422"/>
                  </a:cubicBezTo>
                  <a:close/>
                </a:path>
              </a:pathLst>
            </a:custGeom>
            <a:solidFill>
              <a:srgbClr val="CD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4"/>
            <p:cNvSpPr>
              <a:spLocks/>
            </p:cNvSpPr>
            <p:nvPr userDrawn="1"/>
          </p:nvSpPr>
          <p:spPr bwMode="auto">
            <a:xfrm>
              <a:off x="-792" y="2031540"/>
              <a:ext cx="7677200" cy="2817218"/>
            </a:xfrm>
            <a:custGeom>
              <a:avLst/>
              <a:gdLst>
                <a:gd name="T0" fmla="*/ 4863 w 5034"/>
                <a:gd name="T1" fmla="*/ 1450 h 1846"/>
                <a:gd name="T2" fmla="*/ 4804 w 5034"/>
                <a:gd name="T3" fmla="*/ 1303 h 1846"/>
                <a:gd name="T4" fmla="*/ 4784 w 5034"/>
                <a:gd name="T5" fmla="*/ 1255 h 1846"/>
                <a:gd name="T6" fmla="*/ 4157 w 5034"/>
                <a:gd name="T7" fmla="*/ 404 h 1846"/>
                <a:gd name="T8" fmla="*/ 3075 w 5034"/>
                <a:gd name="T9" fmla="*/ 461 h 1846"/>
                <a:gd name="T10" fmla="*/ 2988 w 5034"/>
                <a:gd name="T11" fmla="*/ 484 h 1846"/>
                <a:gd name="T12" fmla="*/ 2755 w 5034"/>
                <a:gd name="T13" fmla="*/ 549 h 1846"/>
                <a:gd name="T14" fmla="*/ 1699 w 5034"/>
                <a:gd name="T15" fmla="*/ 697 h 1846"/>
                <a:gd name="T16" fmla="*/ 960 w 5034"/>
                <a:gd name="T17" fmla="*/ 421 h 1846"/>
                <a:gd name="T18" fmla="*/ 682 w 5034"/>
                <a:gd name="T19" fmla="*/ 291 h 1846"/>
                <a:gd name="T20" fmla="*/ 0 w 5034"/>
                <a:gd name="T21" fmla="*/ 0 h 1846"/>
                <a:gd name="T22" fmla="*/ 0 w 5034"/>
                <a:gd name="T23" fmla="*/ 7 h 1846"/>
                <a:gd name="T24" fmla="*/ 679 w 5034"/>
                <a:gd name="T25" fmla="*/ 297 h 1846"/>
                <a:gd name="T26" fmla="*/ 958 w 5034"/>
                <a:gd name="T27" fmla="*/ 426 h 1846"/>
                <a:gd name="T28" fmla="*/ 1698 w 5034"/>
                <a:gd name="T29" fmla="*/ 703 h 1846"/>
                <a:gd name="T30" fmla="*/ 2756 w 5034"/>
                <a:gd name="T31" fmla="*/ 555 h 1846"/>
                <a:gd name="T32" fmla="*/ 2990 w 5034"/>
                <a:gd name="T33" fmla="*/ 490 h 1846"/>
                <a:gd name="T34" fmla="*/ 3076 w 5034"/>
                <a:gd name="T35" fmla="*/ 467 h 1846"/>
                <a:gd name="T36" fmla="*/ 4155 w 5034"/>
                <a:gd name="T37" fmla="*/ 410 h 1846"/>
                <a:gd name="T38" fmla="*/ 4778 w 5034"/>
                <a:gd name="T39" fmla="*/ 1257 h 1846"/>
                <a:gd name="T40" fmla="*/ 4798 w 5034"/>
                <a:gd name="T41" fmla="*/ 1305 h 1846"/>
                <a:gd name="T42" fmla="*/ 4857 w 5034"/>
                <a:gd name="T43" fmla="*/ 1452 h 1846"/>
                <a:gd name="T44" fmla="*/ 5028 w 5034"/>
                <a:gd name="T45" fmla="*/ 1846 h 1846"/>
                <a:gd name="T46" fmla="*/ 5034 w 5034"/>
                <a:gd name="T47" fmla="*/ 1845 h 1846"/>
                <a:gd name="T48" fmla="*/ 4863 w 5034"/>
                <a:gd name="T49" fmla="*/ 1450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34" h="1846">
                  <a:moveTo>
                    <a:pt x="4863" y="1450"/>
                  </a:moveTo>
                  <a:cubicBezTo>
                    <a:pt x="4842" y="1398"/>
                    <a:pt x="4823" y="1350"/>
                    <a:pt x="4804" y="1303"/>
                  </a:cubicBezTo>
                  <a:cubicBezTo>
                    <a:pt x="4797" y="1287"/>
                    <a:pt x="4791" y="1271"/>
                    <a:pt x="4784" y="1255"/>
                  </a:cubicBezTo>
                  <a:cubicBezTo>
                    <a:pt x="4655" y="940"/>
                    <a:pt x="4494" y="549"/>
                    <a:pt x="4157" y="404"/>
                  </a:cubicBezTo>
                  <a:cubicBezTo>
                    <a:pt x="3825" y="262"/>
                    <a:pt x="3409" y="372"/>
                    <a:pt x="3075" y="461"/>
                  </a:cubicBezTo>
                  <a:cubicBezTo>
                    <a:pt x="3045" y="469"/>
                    <a:pt x="3016" y="477"/>
                    <a:pt x="2988" y="484"/>
                  </a:cubicBezTo>
                  <a:cubicBezTo>
                    <a:pt x="2912" y="504"/>
                    <a:pt x="2836" y="526"/>
                    <a:pt x="2755" y="549"/>
                  </a:cubicBezTo>
                  <a:cubicBezTo>
                    <a:pt x="2406" y="648"/>
                    <a:pt x="2045" y="751"/>
                    <a:pt x="1699" y="697"/>
                  </a:cubicBezTo>
                  <a:cubicBezTo>
                    <a:pt x="1452" y="658"/>
                    <a:pt x="1202" y="537"/>
                    <a:pt x="960" y="421"/>
                  </a:cubicBezTo>
                  <a:cubicBezTo>
                    <a:pt x="864" y="374"/>
                    <a:pt x="772" y="330"/>
                    <a:pt x="682" y="2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79" y="297"/>
                    <a:pt x="679" y="297"/>
                    <a:pt x="679" y="297"/>
                  </a:cubicBezTo>
                  <a:cubicBezTo>
                    <a:pt x="770" y="336"/>
                    <a:pt x="861" y="380"/>
                    <a:pt x="958" y="426"/>
                  </a:cubicBezTo>
                  <a:cubicBezTo>
                    <a:pt x="1200" y="543"/>
                    <a:pt x="1450" y="664"/>
                    <a:pt x="1698" y="703"/>
                  </a:cubicBezTo>
                  <a:cubicBezTo>
                    <a:pt x="2045" y="758"/>
                    <a:pt x="2407" y="654"/>
                    <a:pt x="2756" y="555"/>
                  </a:cubicBezTo>
                  <a:cubicBezTo>
                    <a:pt x="2837" y="532"/>
                    <a:pt x="2914" y="510"/>
                    <a:pt x="2990" y="490"/>
                  </a:cubicBezTo>
                  <a:cubicBezTo>
                    <a:pt x="3018" y="483"/>
                    <a:pt x="3047" y="475"/>
                    <a:pt x="3076" y="467"/>
                  </a:cubicBezTo>
                  <a:cubicBezTo>
                    <a:pt x="3409" y="378"/>
                    <a:pt x="3824" y="268"/>
                    <a:pt x="4155" y="410"/>
                  </a:cubicBezTo>
                  <a:cubicBezTo>
                    <a:pt x="4489" y="554"/>
                    <a:pt x="4649" y="944"/>
                    <a:pt x="4778" y="1257"/>
                  </a:cubicBezTo>
                  <a:cubicBezTo>
                    <a:pt x="4785" y="1273"/>
                    <a:pt x="4792" y="1289"/>
                    <a:pt x="4798" y="1305"/>
                  </a:cubicBezTo>
                  <a:cubicBezTo>
                    <a:pt x="4818" y="1352"/>
                    <a:pt x="4837" y="1401"/>
                    <a:pt x="4857" y="1452"/>
                  </a:cubicBezTo>
                  <a:cubicBezTo>
                    <a:pt x="4908" y="1581"/>
                    <a:pt x="4962" y="1718"/>
                    <a:pt x="5028" y="1846"/>
                  </a:cubicBezTo>
                  <a:cubicBezTo>
                    <a:pt x="5034" y="1845"/>
                    <a:pt x="5034" y="1845"/>
                    <a:pt x="5034" y="1845"/>
                  </a:cubicBezTo>
                  <a:cubicBezTo>
                    <a:pt x="4968" y="1716"/>
                    <a:pt x="4914" y="1579"/>
                    <a:pt x="4863" y="1450"/>
                  </a:cubicBezTo>
                  <a:close/>
                </a:path>
              </a:pathLst>
            </a:custGeom>
            <a:solidFill>
              <a:srgbClr val="CC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5"/>
            <p:cNvSpPr>
              <a:spLocks/>
            </p:cNvSpPr>
            <p:nvPr userDrawn="1"/>
          </p:nvSpPr>
          <p:spPr bwMode="auto">
            <a:xfrm>
              <a:off x="-792" y="1831112"/>
              <a:ext cx="7800664" cy="2995199"/>
            </a:xfrm>
            <a:custGeom>
              <a:avLst/>
              <a:gdLst>
                <a:gd name="T0" fmla="*/ 4862 w 5116"/>
                <a:gd name="T1" fmla="*/ 1408 h 1963"/>
                <a:gd name="T2" fmla="*/ 4150 w 5116"/>
                <a:gd name="T3" fmla="*/ 438 h 1963"/>
                <a:gd name="T4" fmla="*/ 3074 w 5116"/>
                <a:gd name="T5" fmla="*/ 493 h 1963"/>
                <a:gd name="T6" fmla="*/ 3004 w 5116"/>
                <a:gd name="T7" fmla="*/ 512 h 1963"/>
                <a:gd name="T8" fmla="*/ 2779 w 5116"/>
                <a:gd name="T9" fmla="*/ 575 h 1963"/>
                <a:gd name="T10" fmla="*/ 1743 w 5116"/>
                <a:gd name="T11" fmla="*/ 719 h 1963"/>
                <a:gd name="T12" fmla="*/ 1011 w 5116"/>
                <a:gd name="T13" fmla="*/ 442 h 1963"/>
                <a:gd name="T14" fmla="*/ 729 w 5116"/>
                <a:gd name="T15" fmla="*/ 312 h 1963"/>
                <a:gd name="T16" fmla="*/ 0 w 5116"/>
                <a:gd name="T17" fmla="*/ 0 h 1963"/>
                <a:gd name="T18" fmla="*/ 0 w 5116"/>
                <a:gd name="T19" fmla="*/ 7 h 1963"/>
                <a:gd name="T20" fmla="*/ 727 w 5116"/>
                <a:gd name="T21" fmla="*/ 317 h 1963"/>
                <a:gd name="T22" fmla="*/ 1008 w 5116"/>
                <a:gd name="T23" fmla="*/ 448 h 1963"/>
                <a:gd name="T24" fmla="*/ 1742 w 5116"/>
                <a:gd name="T25" fmla="*/ 725 h 1963"/>
                <a:gd name="T26" fmla="*/ 2780 w 5116"/>
                <a:gd name="T27" fmla="*/ 581 h 1963"/>
                <a:gd name="T28" fmla="*/ 3006 w 5116"/>
                <a:gd name="T29" fmla="*/ 518 h 1963"/>
                <a:gd name="T30" fmla="*/ 3076 w 5116"/>
                <a:gd name="T31" fmla="*/ 499 h 1963"/>
                <a:gd name="T32" fmla="*/ 4147 w 5116"/>
                <a:gd name="T33" fmla="*/ 444 h 1963"/>
                <a:gd name="T34" fmla="*/ 4856 w 5116"/>
                <a:gd name="T35" fmla="*/ 1411 h 1963"/>
                <a:gd name="T36" fmla="*/ 5109 w 5116"/>
                <a:gd name="T37" fmla="*/ 1963 h 1963"/>
                <a:gd name="T38" fmla="*/ 5116 w 5116"/>
                <a:gd name="T39" fmla="*/ 1962 h 1963"/>
                <a:gd name="T40" fmla="*/ 4862 w 5116"/>
                <a:gd name="T41" fmla="*/ 1408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16" h="1963">
                  <a:moveTo>
                    <a:pt x="4862" y="1408"/>
                  </a:moveTo>
                  <a:cubicBezTo>
                    <a:pt x="4708" y="1015"/>
                    <a:pt x="4548" y="609"/>
                    <a:pt x="4150" y="438"/>
                  </a:cubicBezTo>
                  <a:cubicBezTo>
                    <a:pt x="3815" y="295"/>
                    <a:pt x="3422" y="400"/>
                    <a:pt x="3074" y="493"/>
                  </a:cubicBezTo>
                  <a:cubicBezTo>
                    <a:pt x="3051" y="499"/>
                    <a:pt x="3027" y="506"/>
                    <a:pt x="3004" y="512"/>
                  </a:cubicBezTo>
                  <a:cubicBezTo>
                    <a:pt x="2931" y="531"/>
                    <a:pt x="2857" y="552"/>
                    <a:pt x="2779" y="575"/>
                  </a:cubicBezTo>
                  <a:cubicBezTo>
                    <a:pt x="2436" y="674"/>
                    <a:pt x="2082" y="776"/>
                    <a:pt x="1743" y="719"/>
                  </a:cubicBezTo>
                  <a:cubicBezTo>
                    <a:pt x="1499" y="677"/>
                    <a:pt x="1251" y="558"/>
                    <a:pt x="1011" y="442"/>
                  </a:cubicBezTo>
                  <a:cubicBezTo>
                    <a:pt x="913" y="395"/>
                    <a:pt x="821" y="351"/>
                    <a:pt x="729" y="3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27" y="317"/>
                    <a:pt x="727" y="317"/>
                    <a:pt x="727" y="317"/>
                  </a:cubicBezTo>
                  <a:cubicBezTo>
                    <a:pt x="818" y="356"/>
                    <a:pt x="911" y="401"/>
                    <a:pt x="1008" y="448"/>
                  </a:cubicBezTo>
                  <a:cubicBezTo>
                    <a:pt x="1248" y="564"/>
                    <a:pt x="1497" y="683"/>
                    <a:pt x="1742" y="725"/>
                  </a:cubicBezTo>
                  <a:cubicBezTo>
                    <a:pt x="2083" y="783"/>
                    <a:pt x="2437" y="680"/>
                    <a:pt x="2780" y="581"/>
                  </a:cubicBezTo>
                  <a:cubicBezTo>
                    <a:pt x="2858" y="558"/>
                    <a:pt x="2932" y="537"/>
                    <a:pt x="3006" y="518"/>
                  </a:cubicBezTo>
                  <a:cubicBezTo>
                    <a:pt x="3029" y="512"/>
                    <a:pt x="3052" y="505"/>
                    <a:pt x="3076" y="499"/>
                  </a:cubicBezTo>
                  <a:cubicBezTo>
                    <a:pt x="3422" y="406"/>
                    <a:pt x="3815" y="301"/>
                    <a:pt x="4147" y="444"/>
                  </a:cubicBezTo>
                  <a:cubicBezTo>
                    <a:pt x="4544" y="614"/>
                    <a:pt x="4702" y="1019"/>
                    <a:pt x="4856" y="1411"/>
                  </a:cubicBezTo>
                  <a:cubicBezTo>
                    <a:pt x="4930" y="1600"/>
                    <a:pt x="5006" y="1794"/>
                    <a:pt x="5109" y="1963"/>
                  </a:cubicBezTo>
                  <a:cubicBezTo>
                    <a:pt x="5116" y="1962"/>
                    <a:pt x="5116" y="1962"/>
                    <a:pt x="5116" y="1962"/>
                  </a:cubicBezTo>
                  <a:cubicBezTo>
                    <a:pt x="5012" y="1793"/>
                    <a:pt x="4936" y="1599"/>
                    <a:pt x="4862" y="1408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56"/>
            <p:cNvSpPr>
              <a:spLocks/>
            </p:cNvSpPr>
            <p:nvPr userDrawn="1"/>
          </p:nvSpPr>
          <p:spPr bwMode="auto">
            <a:xfrm>
              <a:off x="-792" y="1630683"/>
              <a:ext cx="7949782" cy="3169972"/>
            </a:xfrm>
            <a:custGeom>
              <a:avLst/>
              <a:gdLst>
                <a:gd name="T0" fmla="*/ 4880 w 5213"/>
                <a:gd name="T1" fmla="*/ 1433 h 2077"/>
                <a:gd name="T2" fmla="*/ 4145 w 5213"/>
                <a:gd name="T3" fmla="*/ 469 h 2077"/>
                <a:gd name="T4" fmla="*/ 3076 w 5213"/>
                <a:gd name="T5" fmla="*/ 523 h 2077"/>
                <a:gd name="T6" fmla="*/ 3022 w 5213"/>
                <a:gd name="T7" fmla="*/ 538 h 2077"/>
                <a:gd name="T8" fmla="*/ 2804 w 5213"/>
                <a:gd name="T9" fmla="*/ 600 h 2077"/>
                <a:gd name="T10" fmla="*/ 1788 w 5213"/>
                <a:gd name="T11" fmla="*/ 740 h 2077"/>
                <a:gd name="T12" fmla="*/ 1062 w 5213"/>
                <a:gd name="T13" fmla="*/ 464 h 2077"/>
                <a:gd name="T14" fmla="*/ 777 w 5213"/>
                <a:gd name="T15" fmla="*/ 332 h 2077"/>
                <a:gd name="T16" fmla="*/ 0 w 5213"/>
                <a:gd name="T17" fmla="*/ 0 h 2077"/>
                <a:gd name="T18" fmla="*/ 0 w 5213"/>
                <a:gd name="T19" fmla="*/ 7 h 2077"/>
                <a:gd name="T20" fmla="*/ 774 w 5213"/>
                <a:gd name="T21" fmla="*/ 338 h 2077"/>
                <a:gd name="T22" fmla="*/ 1059 w 5213"/>
                <a:gd name="T23" fmla="*/ 470 h 2077"/>
                <a:gd name="T24" fmla="*/ 1787 w 5213"/>
                <a:gd name="T25" fmla="*/ 747 h 2077"/>
                <a:gd name="T26" fmla="*/ 2805 w 5213"/>
                <a:gd name="T27" fmla="*/ 606 h 2077"/>
                <a:gd name="T28" fmla="*/ 3024 w 5213"/>
                <a:gd name="T29" fmla="*/ 544 h 2077"/>
                <a:gd name="T30" fmla="*/ 3078 w 5213"/>
                <a:gd name="T31" fmla="*/ 529 h 2077"/>
                <a:gd name="T32" fmla="*/ 4143 w 5213"/>
                <a:gd name="T33" fmla="*/ 475 h 2077"/>
                <a:gd name="T34" fmla="*/ 4874 w 5213"/>
                <a:gd name="T35" fmla="*/ 1436 h 2077"/>
                <a:gd name="T36" fmla="*/ 5206 w 5213"/>
                <a:gd name="T37" fmla="*/ 2077 h 2077"/>
                <a:gd name="T38" fmla="*/ 5213 w 5213"/>
                <a:gd name="T39" fmla="*/ 2076 h 2077"/>
                <a:gd name="T40" fmla="*/ 4880 w 5213"/>
                <a:gd name="T41" fmla="*/ 1433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13" h="2077">
                  <a:moveTo>
                    <a:pt x="4880" y="1433"/>
                  </a:moveTo>
                  <a:cubicBezTo>
                    <a:pt x="4716" y="1044"/>
                    <a:pt x="4547" y="641"/>
                    <a:pt x="4145" y="469"/>
                  </a:cubicBezTo>
                  <a:cubicBezTo>
                    <a:pt x="3809" y="326"/>
                    <a:pt x="3419" y="431"/>
                    <a:pt x="3076" y="523"/>
                  </a:cubicBezTo>
                  <a:cubicBezTo>
                    <a:pt x="3058" y="528"/>
                    <a:pt x="3040" y="533"/>
                    <a:pt x="3022" y="538"/>
                  </a:cubicBezTo>
                  <a:cubicBezTo>
                    <a:pt x="2951" y="557"/>
                    <a:pt x="2879" y="578"/>
                    <a:pt x="2804" y="600"/>
                  </a:cubicBezTo>
                  <a:cubicBezTo>
                    <a:pt x="2468" y="698"/>
                    <a:pt x="2120" y="800"/>
                    <a:pt x="1788" y="740"/>
                  </a:cubicBezTo>
                  <a:cubicBezTo>
                    <a:pt x="1545" y="697"/>
                    <a:pt x="1299" y="578"/>
                    <a:pt x="1062" y="464"/>
                  </a:cubicBezTo>
                  <a:cubicBezTo>
                    <a:pt x="963" y="416"/>
                    <a:pt x="869" y="371"/>
                    <a:pt x="777" y="3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74" y="338"/>
                    <a:pt x="774" y="338"/>
                    <a:pt x="774" y="338"/>
                  </a:cubicBezTo>
                  <a:cubicBezTo>
                    <a:pt x="867" y="377"/>
                    <a:pt x="960" y="422"/>
                    <a:pt x="1059" y="470"/>
                  </a:cubicBezTo>
                  <a:cubicBezTo>
                    <a:pt x="1297" y="584"/>
                    <a:pt x="1543" y="703"/>
                    <a:pt x="1787" y="747"/>
                  </a:cubicBezTo>
                  <a:cubicBezTo>
                    <a:pt x="2120" y="807"/>
                    <a:pt x="2469" y="705"/>
                    <a:pt x="2805" y="606"/>
                  </a:cubicBezTo>
                  <a:cubicBezTo>
                    <a:pt x="2881" y="584"/>
                    <a:pt x="2952" y="563"/>
                    <a:pt x="3024" y="544"/>
                  </a:cubicBezTo>
                  <a:cubicBezTo>
                    <a:pt x="3041" y="539"/>
                    <a:pt x="3060" y="534"/>
                    <a:pt x="3078" y="529"/>
                  </a:cubicBezTo>
                  <a:cubicBezTo>
                    <a:pt x="3420" y="437"/>
                    <a:pt x="3808" y="332"/>
                    <a:pt x="4143" y="475"/>
                  </a:cubicBezTo>
                  <a:cubicBezTo>
                    <a:pt x="4542" y="646"/>
                    <a:pt x="4711" y="1047"/>
                    <a:pt x="4874" y="1436"/>
                  </a:cubicBezTo>
                  <a:cubicBezTo>
                    <a:pt x="4968" y="1660"/>
                    <a:pt x="5065" y="1889"/>
                    <a:pt x="5206" y="2077"/>
                  </a:cubicBezTo>
                  <a:cubicBezTo>
                    <a:pt x="5213" y="2076"/>
                    <a:pt x="5213" y="2076"/>
                    <a:pt x="5213" y="2076"/>
                  </a:cubicBezTo>
                  <a:cubicBezTo>
                    <a:pt x="5071" y="1888"/>
                    <a:pt x="4975" y="1658"/>
                    <a:pt x="4880" y="1433"/>
                  </a:cubicBezTo>
                  <a:close/>
                </a:path>
              </a:pathLst>
            </a:custGeom>
            <a:solidFill>
              <a:srgbClr val="CB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7"/>
            <p:cNvSpPr>
              <a:spLocks/>
            </p:cNvSpPr>
            <p:nvPr userDrawn="1"/>
          </p:nvSpPr>
          <p:spPr bwMode="auto">
            <a:xfrm>
              <a:off x="-792" y="1431859"/>
              <a:ext cx="8122952" cy="3338331"/>
            </a:xfrm>
            <a:custGeom>
              <a:avLst/>
              <a:gdLst>
                <a:gd name="T0" fmla="*/ 4902 w 5327"/>
                <a:gd name="T1" fmla="*/ 1456 h 2188"/>
                <a:gd name="T2" fmla="*/ 4146 w 5327"/>
                <a:gd name="T3" fmla="*/ 496 h 2188"/>
                <a:gd name="T4" fmla="*/ 2889 w 5327"/>
                <a:gd name="T5" fmla="*/ 597 h 2188"/>
                <a:gd name="T6" fmla="*/ 1833 w 5327"/>
                <a:gd name="T7" fmla="*/ 762 h 2188"/>
                <a:gd name="T8" fmla="*/ 1112 w 5327"/>
                <a:gd name="T9" fmla="*/ 485 h 2188"/>
                <a:gd name="T10" fmla="*/ 824 w 5327"/>
                <a:gd name="T11" fmla="*/ 352 h 2188"/>
                <a:gd name="T12" fmla="*/ 0 w 5327"/>
                <a:gd name="T13" fmla="*/ 0 h 2188"/>
                <a:gd name="T14" fmla="*/ 0 w 5327"/>
                <a:gd name="T15" fmla="*/ 7 h 2188"/>
                <a:gd name="T16" fmla="*/ 821 w 5327"/>
                <a:gd name="T17" fmla="*/ 358 h 2188"/>
                <a:gd name="T18" fmla="*/ 1109 w 5327"/>
                <a:gd name="T19" fmla="*/ 491 h 2188"/>
                <a:gd name="T20" fmla="*/ 1832 w 5327"/>
                <a:gd name="T21" fmla="*/ 768 h 2188"/>
                <a:gd name="T22" fmla="*/ 2891 w 5327"/>
                <a:gd name="T23" fmla="*/ 603 h 2188"/>
                <a:gd name="T24" fmla="*/ 4143 w 5327"/>
                <a:gd name="T25" fmla="*/ 502 h 2188"/>
                <a:gd name="T26" fmla="*/ 4896 w 5327"/>
                <a:gd name="T27" fmla="*/ 1459 h 2188"/>
                <a:gd name="T28" fmla="*/ 5319 w 5327"/>
                <a:gd name="T29" fmla="*/ 2188 h 2188"/>
                <a:gd name="T30" fmla="*/ 5327 w 5327"/>
                <a:gd name="T31" fmla="*/ 2187 h 2188"/>
                <a:gd name="T32" fmla="*/ 4902 w 5327"/>
                <a:gd name="T33" fmla="*/ 145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7" h="2188">
                  <a:moveTo>
                    <a:pt x="4902" y="1456"/>
                  </a:moveTo>
                  <a:cubicBezTo>
                    <a:pt x="4729" y="1069"/>
                    <a:pt x="4550" y="668"/>
                    <a:pt x="4146" y="496"/>
                  </a:cubicBezTo>
                  <a:cubicBezTo>
                    <a:pt x="3736" y="321"/>
                    <a:pt x="3306" y="461"/>
                    <a:pt x="2889" y="597"/>
                  </a:cubicBezTo>
                  <a:cubicBezTo>
                    <a:pt x="2541" y="710"/>
                    <a:pt x="2181" y="827"/>
                    <a:pt x="1833" y="762"/>
                  </a:cubicBezTo>
                  <a:cubicBezTo>
                    <a:pt x="1592" y="717"/>
                    <a:pt x="1348" y="599"/>
                    <a:pt x="1112" y="485"/>
                  </a:cubicBezTo>
                  <a:cubicBezTo>
                    <a:pt x="1012" y="437"/>
                    <a:pt x="918" y="392"/>
                    <a:pt x="824" y="3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21" y="358"/>
                    <a:pt x="821" y="358"/>
                    <a:pt x="821" y="358"/>
                  </a:cubicBezTo>
                  <a:cubicBezTo>
                    <a:pt x="915" y="398"/>
                    <a:pt x="1009" y="443"/>
                    <a:pt x="1109" y="491"/>
                  </a:cubicBezTo>
                  <a:cubicBezTo>
                    <a:pt x="1345" y="605"/>
                    <a:pt x="1590" y="723"/>
                    <a:pt x="1832" y="768"/>
                  </a:cubicBezTo>
                  <a:cubicBezTo>
                    <a:pt x="2182" y="834"/>
                    <a:pt x="2542" y="717"/>
                    <a:pt x="2891" y="603"/>
                  </a:cubicBezTo>
                  <a:cubicBezTo>
                    <a:pt x="3306" y="468"/>
                    <a:pt x="3736" y="328"/>
                    <a:pt x="4143" y="502"/>
                  </a:cubicBezTo>
                  <a:cubicBezTo>
                    <a:pt x="4545" y="674"/>
                    <a:pt x="4723" y="1073"/>
                    <a:pt x="4896" y="1459"/>
                  </a:cubicBezTo>
                  <a:cubicBezTo>
                    <a:pt x="5012" y="1720"/>
                    <a:pt x="5131" y="1987"/>
                    <a:pt x="5319" y="2188"/>
                  </a:cubicBezTo>
                  <a:cubicBezTo>
                    <a:pt x="5327" y="2187"/>
                    <a:pt x="5327" y="2187"/>
                    <a:pt x="5327" y="2187"/>
                  </a:cubicBezTo>
                  <a:cubicBezTo>
                    <a:pt x="5138" y="1986"/>
                    <a:pt x="5018" y="1718"/>
                    <a:pt x="4902" y="1456"/>
                  </a:cubicBezTo>
                  <a:close/>
                </a:path>
              </a:pathLst>
            </a:custGeom>
            <a:solidFill>
              <a:srgbClr val="CBC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8"/>
            <p:cNvSpPr>
              <a:spLocks/>
            </p:cNvSpPr>
            <p:nvPr userDrawn="1"/>
          </p:nvSpPr>
          <p:spPr bwMode="auto">
            <a:xfrm>
              <a:off x="-792" y="1231431"/>
              <a:ext cx="8329794" cy="3501881"/>
            </a:xfrm>
            <a:custGeom>
              <a:avLst/>
              <a:gdLst>
                <a:gd name="T0" fmla="*/ 4928 w 5463"/>
                <a:gd name="T1" fmla="*/ 1476 h 2295"/>
                <a:gd name="T2" fmla="*/ 4153 w 5463"/>
                <a:gd name="T3" fmla="*/ 516 h 2295"/>
                <a:gd name="T4" fmla="*/ 2920 w 5463"/>
                <a:gd name="T5" fmla="*/ 618 h 2295"/>
                <a:gd name="T6" fmla="*/ 1879 w 5463"/>
                <a:gd name="T7" fmla="*/ 783 h 2295"/>
                <a:gd name="T8" fmla="*/ 1161 w 5463"/>
                <a:gd name="T9" fmla="*/ 506 h 2295"/>
                <a:gd name="T10" fmla="*/ 871 w 5463"/>
                <a:gd name="T11" fmla="*/ 372 h 2295"/>
                <a:gd name="T12" fmla="*/ 0 w 5463"/>
                <a:gd name="T13" fmla="*/ 0 h 2295"/>
                <a:gd name="T14" fmla="*/ 0 w 5463"/>
                <a:gd name="T15" fmla="*/ 7 h 2295"/>
                <a:gd name="T16" fmla="*/ 869 w 5463"/>
                <a:gd name="T17" fmla="*/ 378 h 2295"/>
                <a:gd name="T18" fmla="*/ 1158 w 5463"/>
                <a:gd name="T19" fmla="*/ 512 h 2295"/>
                <a:gd name="T20" fmla="*/ 1878 w 5463"/>
                <a:gd name="T21" fmla="*/ 789 h 2295"/>
                <a:gd name="T22" fmla="*/ 2922 w 5463"/>
                <a:gd name="T23" fmla="*/ 625 h 2295"/>
                <a:gd name="T24" fmla="*/ 4150 w 5463"/>
                <a:gd name="T25" fmla="*/ 523 h 2295"/>
                <a:gd name="T26" fmla="*/ 4921 w 5463"/>
                <a:gd name="T27" fmla="*/ 1479 h 2295"/>
                <a:gd name="T28" fmla="*/ 5454 w 5463"/>
                <a:gd name="T29" fmla="*/ 2295 h 2295"/>
                <a:gd name="T30" fmla="*/ 5463 w 5463"/>
                <a:gd name="T31" fmla="*/ 2294 h 2295"/>
                <a:gd name="T32" fmla="*/ 4928 w 5463"/>
                <a:gd name="T33" fmla="*/ 1476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63" h="2295">
                  <a:moveTo>
                    <a:pt x="4928" y="1476"/>
                  </a:moveTo>
                  <a:cubicBezTo>
                    <a:pt x="4747" y="1090"/>
                    <a:pt x="4561" y="690"/>
                    <a:pt x="4153" y="516"/>
                  </a:cubicBezTo>
                  <a:cubicBezTo>
                    <a:pt x="3748" y="344"/>
                    <a:pt x="3327" y="483"/>
                    <a:pt x="2920" y="618"/>
                  </a:cubicBezTo>
                  <a:cubicBezTo>
                    <a:pt x="2578" y="732"/>
                    <a:pt x="2224" y="849"/>
                    <a:pt x="1879" y="783"/>
                  </a:cubicBezTo>
                  <a:cubicBezTo>
                    <a:pt x="1639" y="737"/>
                    <a:pt x="1396" y="619"/>
                    <a:pt x="1161" y="506"/>
                  </a:cubicBezTo>
                  <a:cubicBezTo>
                    <a:pt x="1060" y="458"/>
                    <a:pt x="966" y="412"/>
                    <a:pt x="871" y="3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69" y="378"/>
                    <a:pt x="869" y="378"/>
                    <a:pt x="869" y="378"/>
                  </a:cubicBezTo>
                  <a:cubicBezTo>
                    <a:pt x="963" y="418"/>
                    <a:pt x="1057" y="464"/>
                    <a:pt x="1158" y="512"/>
                  </a:cubicBezTo>
                  <a:cubicBezTo>
                    <a:pt x="1393" y="626"/>
                    <a:pt x="1637" y="743"/>
                    <a:pt x="1878" y="789"/>
                  </a:cubicBezTo>
                  <a:cubicBezTo>
                    <a:pt x="2224" y="856"/>
                    <a:pt x="2579" y="738"/>
                    <a:pt x="2922" y="625"/>
                  </a:cubicBezTo>
                  <a:cubicBezTo>
                    <a:pt x="3328" y="490"/>
                    <a:pt x="3748" y="351"/>
                    <a:pt x="4150" y="523"/>
                  </a:cubicBezTo>
                  <a:cubicBezTo>
                    <a:pt x="4555" y="695"/>
                    <a:pt x="4741" y="1094"/>
                    <a:pt x="4921" y="1479"/>
                  </a:cubicBezTo>
                  <a:cubicBezTo>
                    <a:pt x="5062" y="1780"/>
                    <a:pt x="5206" y="2089"/>
                    <a:pt x="5454" y="2295"/>
                  </a:cubicBezTo>
                  <a:cubicBezTo>
                    <a:pt x="5463" y="2294"/>
                    <a:pt x="5463" y="2294"/>
                    <a:pt x="5463" y="2294"/>
                  </a:cubicBezTo>
                  <a:cubicBezTo>
                    <a:pt x="5213" y="2088"/>
                    <a:pt x="5068" y="1778"/>
                    <a:pt x="4928" y="1476"/>
                  </a:cubicBezTo>
                  <a:close/>
                </a:path>
              </a:pathLst>
            </a:custGeom>
            <a:solidFill>
              <a:srgbClr val="CBC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59"/>
            <p:cNvSpPr>
              <a:spLocks/>
            </p:cNvSpPr>
            <p:nvPr userDrawn="1"/>
          </p:nvSpPr>
          <p:spPr bwMode="auto">
            <a:xfrm>
              <a:off x="-792" y="1029400"/>
              <a:ext cx="8578325" cy="3662224"/>
            </a:xfrm>
            <a:custGeom>
              <a:avLst/>
              <a:gdLst>
                <a:gd name="T0" fmla="*/ 5621 w 5625"/>
                <a:gd name="T1" fmla="*/ 2395 h 2399"/>
                <a:gd name="T2" fmla="*/ 4960 w 5625"/>
                <a:gd name="T3" fmla="*/ 1494 h 2399"/>
                <a:gd name="T4" fmla="*/ 4169 w 5625"/>
                <a:gd name="T5" fmla="*/ 529 h 2399"/>
                <a:gd name="T6" fmla="*/ 2953 w 5625"/>
                <a:gd name="T7" fmla="*/ 636 h 2399"/>
                <a:gd name="T8" fmla="*/ 1925 w 5625"/>
                <a:gd name="T9" fmla="*/ 804 h 2399"/>
                <a:gd name="T10" fmla="*/ 1208 w 5625"/>
                <a:gd name="T11" fmla="*/ 527 h 2399"/>
                <a:gd name="T12" fmla="*/ 919 w 5625"/>
                <a:gd name="T13" fmla="*/ 393 h 2399"/>
                <a:gd name="T14" fmla="*/ 0 w 5625"/>
                <a:gd name="T15" fmla="*/ 0 h 2399"/>
                <a:gd name="T16" fmla="*/ 0 w 5625"/>
                <a:gd name="T17" fmla="*/ 8 h 2399"/>
                <a:gd name="T18" fmla="*/ 916 w 5625"/>
                <a:gd name="T19" fmla="*/ 399 h 2399"/>
                <a:gd name="T20" fmla="*/ 1205 w 5625"/>
                <a:gd name="T21" fmla="*/ 534 h 2399"/>
                <a:gd name="T22" fmla="*/ 1924 w 5625"/>
                <a:gd name="T23" fmla="*/ 811 h 2399"/>
                <a:gd name="T24" fmla="*/ 2956 w 5625"/>
                <a:gd name="T25" fmla="*/ 643 h 2399"/>
                <a:gd name="T26" fmla="*/ 4166 w 5625"/>
                <a:gd name="T27" fmla="*/ 536 h 2399"/>
                <a:gd name="T28" fmla="*/ 4953 w 5625"/>
                <a:gd name="T29" fmla="*/ 1497 h 2399"/>
                <a:gd name="T30" fmla="*/ 5614 w 5625"/>
                <a:gd name="T31" fmla="*/ 2399 h 2399"/>
                <a:gd name="T32" fmla="*/ 5625 w 5625"/>
                <a:gd name="T33" fmla="*/ 2397 h 2399"/>
                <a:gd name="T34" fmla="*/ 5621 w 5625"/>
                <a:gd name="T35" fmla="*/ 2395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25" h="2399">
                  <a:moveTo>
                    <a:pt x="5621" y="2395"/>
                  </a:moveTo>
                  <a:cubicBezTo>
                    <a:pt x="5297" y="2195"/>
                    <a:pt x="5125" y="1839"/>
                    <a:pt x="4960" y="1494"/>
                  </a:cubicBezTo>
                  <a:cubicBezTo>
                    <a:pt x="4773" y="1106"/>
                    <a:pt x="4580" y="704"/>
                    <a:pt x="4169" y="529"/>
                  </a:cubicBezTo>
                  <a:cubicBezTo>
                    <a:pt x="3768" y="359"/>
                    <a:pt x="3354" y="500"/>
                    <a:pt x="2953" y="636"/>
                  </a:cubicBezTo>
                  <a:cubicBezTo>
                    <a:pt x="2616" y="751"/>
                    <a:pt x="2267" y="869"/>
                    <a:pt x="1925" y="804"/>
                  </a:cubicBezTo>
                  <a:cubicBezTo>
                    <a:pt x="1686" y="758"/>
                    <a:pt x="1443" y="641"/>
                    <a:pt x="1208" y="527"/>
                  </a:cubicBezTo>
                  <a:cubicBezTo>
                    <a:pt x="1108" y="479"/>
                    <a:pt x="1013" y="433"/>
                    <a:pt x="919" y="3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16" y="399"/>
                    <a:pt x="916" y="399"/>
                    <a:pt x="916" y="399"/>
                  </a:cubicBezTo>
                  <a:cubicBezTo>
                    <a:pt x="1010" y="440"/>
                    <a:pt x="1105" y="485"/>
                    <a:pt x="1205" y="534"/>
                  </a:cubicBezTo>
                  <a:cubicBezTo>
                    <a:pt x="1440" y="647"/>
                    <a:pt x="1684" y="764"/>
                    <a:pt x="1924" y="811"/>
                  </a:cubicBezTo>
                  <a:cubicBezTo>
                    <a:pt x="2268" y="877"/>
                    <a:pt x="2617" y="758"/>
                    <a:pt x="2956" y="643"/>
                  </a:cubicBezTo>
                  <a:cubicBezTo>
                    <a:pt x="3355" y="507"/>
                    <a:pt x="3768" y="366"/>
                    <a:pt x="4166" y="536"/>
                  </a:cubicBezTo>
                  <a:cubicBezTo>
                    <a:pt x="4575" y="709"/>
                    <a:pt x="4767" y="1110"/>
                    <a:pt x="4953" y="1497"/>
                  </a:cubicBezTo>
                  <a:cubicBezTo>
                    <a:pt x="5119" y="1842"/>
                    <a:pt x="5291" y="2198"/>
                    <a:pt x="5614" y="2399"/>
                  </a:cubicBezTo>
                  <a:cubicBezTo>
                    <a:pt x="5625" y="2397"/>
                    <a:pt x="5625" y="2397"/>
                    <a:pt x="5625" y="2397"/>
                  </a:cubicBezTo>
                  <a:cubicBezTo>
                    <a:pt x="5623" y="2396"/>
                    <a:pt x="5622" y="2396"/>
                    <a:pt x="5621" y="2395"/>
                  </a:cubicBezTo>
                  <a:close/>
                </a:path>
              </a:pathLst>
            </a:custGeom>
            <a:solidFill>
              <a:srgbClr val="CA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0"/>
            <p:cNvSpPr>
              <a:spLocks/>
            </p:cNvSpPr>
            <p:nvPr userDrawn="1"/>
          </p:nvSpPr>
          <p:spPr bwMode="auto">
            <a:xfrm>
              <a:off x="-792" y="830575"/>
              <a:ext cx="8862131" cy="3809739"/>
            </a:xfrm>
            <a:custGeom>
              <a:avLst/>
              <a:gdLst>
                <a:gd name="T0" fmla="*/ 5668 w 5812"/>
                <a:gd name="T1" fmla="*/ 2414 h 2497"/>
                <a:gd name="T2" fmla="*/ 4999 w 5812"/>
                <a:gd name="T3" fmla="*/ 1506 h 2497"/>
                <a:gd name="T4" fmla="*/ 4196 w 5812"/>
                <a:gd name="T5" fmla="*/ 531 h 2497"/>
                <a:gd name="T6" fmla="*/ 2990 w 5812"/>
                <a:gd name="T7" fmla="*/ 647 h 2497"/>
                <a:gd name="T8" fmla="*/ 1973 w 5812"/>
                <a:gd name="T9" fmla="*/ 823 h 2497"/>
                <a:gd name="T10" fmla="*/ 1254 w 5812"/>
                <a:gd name="T11" fmla="*/ 547 h 2497"/>
                <a:gd name="T12" fmla="*/ 966 w 5812"/>
                <a:gd name="T13" fmla="*/ 413 h 2497"/>
                <a:gd name="T14" fmla="*/ 0 w 5812"/>
                <a:gd name="T15" fmla="*/ 0 h 2497"/>
                <a:gd name="T16" fmla="*/ 0 w 5812"/>
                <a:gd name="T17" fmla="*/ 8 h 2497"/>
                <a:gd name="T18" fmla="*/ 963 w 5812"/>
                <a:gd name="T19" fmla="*/ 420 h 2497"/>
                <a:gd name="T20" fmla="*/ 1251 w 5812"/>
                <a:gd name="T21" fmla="*/ 554 h 2497"/>
                <a:gd name="T22" fmla="*/ 1971 w 5812"/>
                <a:gd name="T23" fmla="*/ 830 h 2497"/>
                <a:gd name="T24" fmla="*/ 2993 w 5812"/>
                <a:gd name="T25" fmla="*/ 653 h 2497"/>
                <a:gd name="T26" fmla="*/ 4193 w 5812"/>
                <a:gd name="T27" fmla="*/ 538 h 2497"/>
                <a:gd name="T28" fmla="*/ 4993 w 5812"/>
                <a:gd name="T29" fmla="*/ 1509 h 2497"/>
                <a:gd name="T30" fmla="*/ 5664 w 5812"/>
                <a:gd name="T31" fmla="*/ 2420 h 2497"/>
                <a:gd name="T32" fmla="*/ 5801 w 5812"/>
                <a:gd name="T33" fmla="*/ 2497 h 2497"/>
                <a:gd name="T34" fmla="*/ 5812 w 5812"/>
                <a:gd name="T35" fmla="*/ 2495 h 2497"/>
                <a:gd name="T36" fmla="*/ 5668 w 5812"/>
                <a:gd name="T37" fmla="*/ 2414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12" h="2497">
                  <a:moveTo>
                    <a:pt x="5668" y="2414"/>
                  </a:moveTo>
                  <a:cubicBezTo>
                    <a:pt x="5344" y="2212"/>
                    <a:pt x="5168" y="1853"/>
                    <a:pt x="4999" y="1506"/>
                  </a:cubicBezTo>
                  <a:cubicBezTo>
                    <a:pt x="4808" y="1113"/>
                    <a:pt x="4610" y="707"/>
                    <a:pt x="4196" y="531"/>
                  </a:cubicBezTo>
                  <a:cubicBezTo>
                    <a:pt x="3797" y="362"/>
                    <a:pt x="3387" y="506"/>
                    <a:pt x="2990" y="647"/>
                  </a:cubicBezTo>
                  <a:cubicBezTo>
                    <a:pt x="2657" y="764"/>
                    <a:pt x="2312" y="886"/>
                    <a:pt x="1973" y="823"/>
                  </a:cubicBezTo>
                  <a:cubicBezTo>
                    <a:pt x="1733" y="778"/>
                    <a:pt x="1490" y="661"/>
                    <a:pt x="1254" y="547"/>
                  </a:cubicBezTo>
                  <a:cubicBezTo>
                    <a:pt x="1154" y="499"/>
                    <a:pt x="1060" y="453"/>
                    <a:pt x="966" y="4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63" y="420"/>
                    <a:pt x="963" y="420"/>
                    <a:pt x="963" y="420"/>
                  </a:cubicBezTo>
                  <a:cubicBezTo>
                    <a:pt x="1057" y="460"/>
                    <a:pt x="1151" y="505"/>
                    <a:pt x="1251" y="554"/>
                  </a:cubicBezTo>
                  <a:cubicBezTo>
                    <a:pt x="1487" y="667"/>
                    <a:pt x="1731" y="785"/>
                    <a:pt x="1971" y="830"/>
                  </a:cubicBezTo>
                  <a:cubicBezTo>
                    <a:pt x="2312" y="894"/>
                    <a:pt x="2658" y="771"/>
                    <a:pt x="2993" y="653"/>
                  </a:cubicBezTo>
                  <a:cubicBezTo>
                    <a:pt x="3388" y="514"/>
                    <a:pt x="3797" y="369"/>
                    <a:pt x="4193" y="538"/>
                  </a:cubicBezTo>
                  <a:cubicBezTo>
                    <a:pt x="4605" y="713"/>
                    <a:pt x="4802" y="1117"/>
                    <a:pt x="4993" y="1509"/>
                  </a:cubicBezTo>
                  <a:cubicBezTo>
                    <a:pt x="5162" y="1857"/>
                    <a:pt x="5338" y="2217"/>
                    <a:pt x="5664" y="2420"/>
                  </a:cubicBezTo>
                  <a:cubicBezTo>
                    <a:pt x="5708" y="2447"/>
                    <a:pt x="5754" y="2473"/>
                    <a:pt x="5801" y="2497"/>
                  </a:cubicBezTo>
                  <a:cubicBezTo>
                    <a:pt x="5812" y="2495"/>
                    <a:pt x="5812" y="2495"/>
                    <a:pt x="5812" y="2495"/>
                  </a:cubicBezTo>
                  <a:cubicBezTo>
                    <a:pt x="5763" y="2470"/>
                    <a:pt x="5714" y="2443"/>
                    <a:pt x="5668" y="2414"/>
                  </a:cubicBezTo>
                  <a:close/>
                </a:path>
              </a:pathLst>
            </a:custGeom>
            <a:solidFill>
              <a:srgbClr val="CA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1"/>
            <p:cNvSpPr>
              <a:spLocks/>
            </p:cNvSpPr>
            <p:nvPr userDrawn="1"/>
          </p:nvSpPr>
          <p:spPr bwMode="auto">
            <a:xfrm>
              <a:off x="-792" y="630146"/>
              <a:ext cx="9171592" cy="3957254"/>
            </a:xfrm>
            <a:custGeom>
              <a:avLst/>
              <a:gdLst>
                <a:gd name="T0" fmla="*/ 5717 w 6015"/>
                <a:gd name="T1" fmla="*/ 2433 h 2593"/>
                <a:gd name="T2" fmla="*/ 5048 w 6015"/>
                <a:gd name="T3" fmla="*/ 1512 h 2593"/>
                <a:gd name="T4" fmla="*/ 4236 w 6015"/>
                <a:gd name="T5" fmla="*/ 521 h 2593"/>
                <a:gd name="T6" fmla="*/ 3031 w 6015"/>
                <a:gd name="T7" fmla="*/ 650 h 2593"/>
                <a:gd name="T8" fmla="*/ 2021 w 6015"/>
                <a:gd name="T9" fmla="*/ 841 h 2593"/>
                <a:gd name="T10" fmla="*/ 1299 w 6015"/>
                <a:gd name="T11" fmla="*/ 566 h 2593"/>
                <a:gd name="T12" fmla="*/ 1014 w 6015"/>
                <a:gd name="T13" fmla="*/ 433 h 2593"/>
                <a:gd name="T14" fmla="*/ 0 w 6015"/>
                <a:gd name="T15" fmla="*/ 0 h 2593"/>
                <a:gd name="T16" fmla="*/ 0 w 6015"/>
                <a:gd name="T17" fmla="*/ 8 h 2593"/>
                <a:gd name="T18" fmla="*/ 1011 w 6015"/>
                <a:gd name="T19" fmla="*/ 440 h 2593"/>
                <a:gd name="T20" fmla="*/ 1296 w 6015"/>
                <a:gd name="T21" fmla="*/ 573 h 2593"/>
                <a:gd name="T22" fmla="*/ 2020 w 6015"/>
                <a:gd name="T23" fmla="*/ 848 h 2593"/>
                <a:gd name="T24" fmla="*/ 3034 w 6015"/>
                <a:gd name="T25" fmla="*/ 657 h 2593"/>
                <a:gd name="T26" fmla="*/ 4233 w 6015"/>
                <a:gd name="T27" fmla="*/ 528 h 2593"/>
                <a:gd name="T28" fmla="*/ 5041 w 6015"/>
                <a:gd name="T29" fmla="*/ 1515 h 2593"/>
                <a:gd name="T30" fmla="*/ 5713 w 6015"/>
                <a:gd name="T31" fmla="*/ 2439 h 2593"/>
                <a:gd name="T32" fmla="*/ 6002 w 6015"/>
                <a:gd name="T33" fmla="*/ 2593 h 2593"/>
                <a:gd name="T34" fmla="*/ 6015 w 6015"/>
                <a:gd name="T35" fmla="*/ 2590 h 2593"/>
                <a:gd name="T36" fmla="*/ 5717 w 6015"/>
                <a:gd name="T37" fmla="*/ 2433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15" h="2593">
                  <a:moveTo>
                    <a:pt x="5717" y="2433"/>
                  </a:moveTo>
                  <a:cubicBezTo>
                    <a:pt x="5394" y="2227"/>
                    <a:pt x="5218" y="1864"/>
                    <a:pt x="5048" y="1512"/>
                  </a:cubicBezTo>
                  <a:cubicBezTo>
                    <a:pt x="4854" y="1112"/>
                    <a:pt x="4654" y="698"/>
                    <a:pt x="4236" y="521"/>
                  </a:cubicBezTo>
                  <a:cubicBezTo>
                    <a:pt x="3838" y="352"/>
                    <a:pt x="3428" y="503"/>
                    <a:pt x="3031" y="650"/>
                  </a:cubicBezTo>
                  <a:cubicBezTo>
                    <a:pt x="2700" y="773"/>
                    <a:pt x="2358" y="900"/>
                    <a:pt x="2021" y="841"/>
                  </a:cubicBezTo>
                  <a:cubicBezTo>
                    <a:pt x="1781" y="799"/>
                    <a:pt x="1536" y="681"/>
                    <a:pt x="1299" y="566"/>
                  </a:cubicBezTo>
                  <a:cubicBezTo>
                    <a:pt x="1200" y="518"/>
                    <a:pt x="1106" y="473"/>
                    <a:pt x="1014" y="4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11" y="440"/>
                    <a:pt x="1011" y="440"/>
                    <a:pt x="1011" y="440"/>
                  </a:cubicBezTo>
                  <a:cubicBezTo>
                    <a:pt x="1103" y="479"/>
                    <a:pt x="1197" y="525"/>
                    <a:pt x="1296" y="573"/>
                  </a:cubicBezTo>
                  <a:cubicBezTo>
                    <a:pt x="1533" y="687"/>
                    <a:pt x="1778" y="806"/>
                    <a:pt x="2020" y="848"/>
                  </a:cubicBezTo>
                  <a:cubicBezTo>
                    <a:pt x="2358" y="907"/>
                    <a:pt x="2702" y="780"/>
                    <a:pt x="3034" y="657"/>
                  </a:cubicBezTo>
                  <a:cubicBezTo>
                    <a:pt x="3429" y="511"/>
                    <a:pt x="3838" y="359"/>
                    <a:pt x="4233" y="528"/>
                  </a:cubicBezTo>
                  <a:cubicBezTo>
                    <a:pt x="4648" y="704"/>
                    <a:pt x="4848" y="1117"/>
                    <a:pt x="5041" y="1515"/>
                  </a:cubicBezTo>
                  <a:cubicBezTo>
                    <a:pt x="5212" y="1868"/>
                    <a:pt x="5388" y="2232"/>
                    <a:pt x="5713" y="2439"/>
                  </a:cubicBezTo>
                  <a:cubicBezTo>
                    <a:pt x="5803" y="2497"/>
                    <a:pt x="5900" y="2547"/>
                    <a:pt x="6002" y="2593"/>
                  </a:cubicBezTo>
                  <a:cubicBezTo>
                    <a:pt x="6015" y="2590"/>
                    <a:pt x="6015" y="2590"/>
                    <a:pt x="6015" y="2590"/>
                  </a:cubicBezTo>
                  <a:cubicBezTo>
                    <a:pt x="5910" y="2543"/>
                    <a:pt x="5809" y="2492"/>
                    <a:pt x="5717" y="2433"/>
                  </a:cubicBezTo>
                  <a:close/>
                </a:path>
              </a:pathLst>
            </a:custGeom>
            <a:solidFill>
              <a:srgbClr val="C9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2"/>
            <p:cNvSpPr>
              <a:spLocks/>
            </p:cNvSpPr>
            <p:nvPr userDrawn="1"/>
          </p:nvSpPr>
          <p:spPr bwMode="auto">
            <a:xfrm>
              <a:off x="-792" y="429718"/>
              <a:ext cx="9501898" cy="4099958"/>
            </a:xfrm>
            <a:custGeom>
              <a:avLst/>
              <a:gdLst>
                <a:gd name="T0" fmla="*/ 5766 w 6231"/>
                <a:gd name="T1" fmla="*/ 2451 h 2686"/>
                <a:gd name="T2" fmla="*/ 5137 w 6231"/>
                <a:gd name="T3" fmla="*/ 1595 h 2686"/>
                <a:gd name="T4" fmla="*/ 5049 w 6231"/>
                <a:gd name="T5" fmla="*/ 1426 h 2686"/>
                <a:gd name="T6" fmla="*/ 5007 w 6231"/>
                <a:gd name="T7" fmla="*/ 1347 h 2686"/>
                <a:gd name="T8" fmla="*/ 4291 w 6231"/>
                <a:gd name="T9" fmla="*/ 497 h 2686"/>
                <a:gd name="T10" fmla="*/ 3257 w 6231"/>
                <a:gd name="T11" fmla="*/ 595 h 2686"/>
                <a:gd name="T12" fmla="*/ 3225 w 6231"/>
                <a:gd name="T13" fmla="*/ 606 h 2686"/>
                <a:gd name="T14" fmla="*/ 3032 w 6231"/>
                <a:gd name="T15" fmla="*/ 674 h 2686"/>
                <a:gd name="T16" fmla="*/ 2071 w 6231"/>
                <a:gd name="T17" fmla="*/ 858 h 2686"/>
                <a:gd name="T18" fmla="*/ 1341 w 6231"/>
                <a:gd name="T19" fmla="*/ 584 h 2686"/>
                <a:gd name="T20" fmla="*/ 1061 w 6231"/>
                <a:gd name="T21" fmla="*/ 453 h 2686"/>
                <a:gd name="T22" fmla="*/ 0 w 6231"/>
                <a:gd name="T23" fmla="*/ 0 h 2686"/>
                <a:gd name="T24" fmla="*/ 0 w 6231"/>
                <a:gd name="T25" fmla="*/ 8 h 2686"/>
                <a:gd name="T26" fmla="*/ 1058 w 6231"/>
                <a:gd name="T27" fmla="*/ 460 h 2686"/>
                <a:gd name="T28" fmla="*/ 1338 w 6231"/>
                <a:gd name="T29" fmla="*/ 591 h 2686"/>
                <a:gd name="T30" fmla="*/ 2070 w 6231"/>
                <a:gd name="T31" fmla="*/ 865 h 2686"/>
                <a:gd name="T32" fmla="*/ 3035 w 6231"/>
                <a:gd name="T33" fmla="*/ 681 h 2686"/>
                <a:gd name="T34" fmla="*/ 3228 w 6231"/>
                <a:gd name="T35" fmla="*/ 613 h 2686"/>
                <a:gd name="T36" fmla="*/ 3259 w 6231"/>
                <a:gd name="T37" fmla="*/ 602 h 2686"/>
                <a:gd name="T38" fmla="*/ 4288 w 6231"/>
                <a:gd name="T39" fmla="*/ 504 h 2686"/>
                <a:gd name="T40" fmla="*/ 5000 w 6231"/>
                <a:gd name="T41" fmla="*/ 1350 h 2686"/>
                <a:gd name="T42" fmla="*/ 5042 w 6231"/>
                <a:gd name="T43" fmla="*/ 1430 h 2686"/>
                <a:gd name="T44" fmla="*/ 5130 w 6231"/>
                <a:gd name="T45" fmla="*/ 1598 h 2686"/>
                <a:gd name="T46" fmla="*/ 5762 w 6231"/>
                <a:gd name="T47" fmla="*/ 2457 h 2686"/>
                <a:gd name="T48" fmla="*/ 6217 w 6231"/>
                <a:gd name="T49" fmla="*/ 2686 h 2686"/>
                <a:gd name="T50" fmla="*/ 6231 w 6231"/>
                <a:gd name="T51" fmla="*/ 2683 h 2686"/>
                <a:gd name="T52" fmla="*/ 5766 w 6231"/>
                <a:gd name="T53" fmla="*/ 2451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31" h="2686">
                  <a:moveTo>
                    <a:pt x="5766" y="2451"/>
                  </a:moveTo>
                  <a:cubicBezTo>
                    <a:pt x="5475" y="2257"/>
                    <a:pt x="5295" y="1905"/>
                    <a:pt x="5137" y="1595"/>
                  </a:cubicBezTo>
                  <a:cubicBezTo>
                    <a:pt x="5106" y="1536"/>
                    <a:pt x="5078" y="1481"/>
                    <a:pt x="5049" y="1426"/>
                  </a:cubicBezTo>
                  <a:cubicBezTo>
                    <a:pt x="5035" y="1400"/>
                    <a:pt x="5021" y="1374"/>
                    <a:pt x="5007" y="1347"/>
                  </a:cubicBezTo>
                  <a:cubicBezTo>
                    <a:pt x="4833" y="1017"/>
                    <a:pt x="4636" y="643"/>
                    <a:pt x="4291" y="497"/>
                  </a:cubicBezTo>
                  <a:cubicBezTo>
                    <a:pt x="3960" y="356"/>
                    <a:pt x="3587" y="483"/>
                    <a:pt x="3257" y="595"/>
                  </a:cubicBezTo>
                  <a:cubicBezTo>
                    <a:pt x="3225" y="606"/>
                    <a:pt x="3225" y="606"/>
                    <a:pt x="3225" y="606"/>
                  </a:cubicBezTo>
                  <a:cubicBezTo>
                    <a:pt x="3162" y="627"/>
                    <a:pt x="3099" y="650"/>
                    <a:pt x="3032" y="674"/>
                  </a:cubicBezTo>
                  <a:cubicBezTo>
                    <a:pt x="2717" y="789"/>
                    <a:pt x="2391" y="907"/>
                    <a:pt x="2071" y="858"/>
                  </a:cubicBezTo>
                  <a:cubicBezTo>
                    <a:pt x="1829" y="821"/>
                    <a:pt x="1581" y="700"/>
                    <a:pt x="1341" y="584"/>
                  </a:cubicBezTo>
                  <a:cubicBezTo>
                    <a:pt x="1244" y="537"/>
                    <a:pt x="1152" y="492"/>
                    <a:pt x="1061" y="4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58" y="460"/>
                    <a:pt x="1058" y="460"/>
                    <a:pt x="1058" y="460"/>
                  </a:cubicBezTo>
                  <a:cubicBezTo>
                    <a:pt x="1149" y="499"/>
                    <a:pt x="1241" y="544"/>
                    <a:pt x="1338" y="591"/>
                  </a:cubicBezTo>
                  <a:cubicBezTo>
                    <a:pt x="1578" y="707"/>
                    <a:pt x="1826" y="828"/>
                    <a:pt x="2070" y="865"/>
                  </a:cubicBezTo>
                  <a:cubicBezTo>
                    <a:pt x="2392" y="915"/>
                    <a:pt x="2719" y="796"/>
                    <a:pt x="3035" y="681"/>
                  </a:cubicBezTo>
                  <a:cubicBezTo>
                    <a:pt x="3102" y="657"/>
                    <a:pt x="3165" y="634"/>
                    <a:pt x="3228" y="613"/>
                  </a:cubicBezTo>
                  <a:cubicBezTo>
                    <a:pt x="3259" y="602"/>
                    <a:pt x="3259" y="602"/>
                    <a:pt x="3259" y="602"/>
                  </a:cubicBezTo>
                  <a:cubicBezTo>
                    <a:pt x="3588" y="490"/>
                    <a:pt x="3960" y="364"/>
                    <a:pt x="4288" y="504"/>
                  </a:cubicBezTo>
                  <a:cubicBezTo>
                    <a:pt x="4631" y="649"/>
                    <a:pt x="4827" y="1022"/>
                    <a:pt x="5000" y="1350"/>
                  </a:cubicBezTo>
                  <a:cubicBezTo>
                    <a:pt x="5015" y="1377"/>
                    <a:pt x="5029" y="1404"/>
                    <a:pt x="5042" y="1430"/>
                  </a:cubicBezTo>
                  <a:cubicBezTo>
                    <a:pt x="5071" y="1484"/>
                    <a:pt x="5100" y="1540"/>
                    <a:pt x="5130" y="1598"/>
                  </a:cubicBezTo>
                  <a:cubicBezTo>
                    <a:pt x="5289" y="1909"/>
                    <a:pt x="5470" y="2262"/>
                    <a:pt x="5762" y="2457"/>
                  </a:cubicBezTo>
                  <a:cubicBezTo>
                    <a:pt x="5899" y="2548"/>
                    <a:pt x="6056" y="2620"/>
                    <a:pt x="6217" y="2686"/>
                  </a:cubicBezTo>
                  <a:cubicBezTo>
                    <a:pt x="6231" y="2683"/>
                    <a:pt x="6231" y="2683"/>
                    <a:pt x="6231" y="2683"/>
                  </a:cubicBezTo>
                  <a:cubicBezTo>
                    <a:pt x="6066" y="2617"/>
                    <a:pt x="5905" y="2544"/>
                    <a:pt x="5766" y="2451"/>
                  </a:cubicBezTo>
                  <a:close/>
                </a:path>
              </a:pathLst>
            </a:custGeom>
            <a:solidFill>
              <a:srgbClr val="C9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3"/>
            <p:cNvSpPr>
              <a:spLocks/>
            </p:cNvSpPr>
            <p:nvPr userDrawn="1"/>
          </p:nvSpPr>
          <p:spPr bwMode="auto">
            <a:xfrm>
              <a:off x="-792" y="230893"/>
              <a:ext cx="9849841" cy="4237854"/>
            </a:xfrm>
            <a:custGeom>
              <a:avLst/>
              <a:gdLst>
                <a:gd name="T0" fmla="*/ 5815 w 6459"/>
                <a:gd name="T1" fmla="*/ 2469 h 2777"/>
                <a:gd name="T2" fmla="*/ 5184 w 6459"/>
                <a:gd name="T3" fmla="*/ 1614 h 2777"/>
                <a:gd name="T4" fmla="*/ 5096 w 6459"/>
                <a:gd name="T5" fmla="*/ 1447 h 2777"/>
                <a:gd name="T6" fmla="*/ 5050 w 6459"/>
                <a:gd name="T7" fmla="*/ 1361 h 2777"/>
                <a:gd name="T8" fmla="*/ 4338 w 6459"/>
                <a:gd name="T9" fmla="*/ 518 h 2777"/>
                <a:gd name="T10" fmla="*/ 3311 w 6459"/>
                <a:gd name="T11" fmla="*/ 614 h 2777"/>
                <a:gd name="T12" fmla="*/ 3272 w 6459"/>
                <a:gd name="T13" fmla="*/ 627 h 2777"/>
                <a:gd name="T14" fmla="*/ 3080 w 6459"/>
                <a:gd name="T15" fmla="*/ 694 h 2777"/>
                <a:gd name="T16" fmla="*/ 2120 w 6459"/>
                <a:gd name="T17" fmla="*/ 876 h 2777"/>
                <a:gd name="T18" fmla="*/ 1385 w 6459"/>
                <a:gd name="T19" fmla="*/ 603 h 2777"/>
                <a:gd name="T20" fmla="*/ 1108 w 6459"/>
                <a:gd name="T21" fmla="*/ 473 h 2777"/>
                <a:gd name="T22" fmla="*/ 0 w 6459"/>
                <a:gd name="T23" fmla="*/ 0 h 2777"/>
                <a:gd name="T24" fmla="*/ 0 w 6459"/>
                <a:gd name="T25" fmla="*/ 8 h 2777"/>
                <a:gd name="T26" fmla="*/ 1105 w 6459"/>
                <a:gd name="T27" fmla="*/ 480 h 2777"/>
                <a:gd name="T28" fmla="*/ 1382 w 6459"/>
                <a:gd name="T29" fmla="*/ 610 h 2777"/>
                <a:gd name="T30" fmla="*/ 2119 w 6459"/>
                <a:gd name="T31" fmla="*/ 883 h 2777"/>
                <a:gd name="T32" fmla="*/ 3082 w 6459"/>
                <a:gd name="T33" fmla="*/ 701 h 2777"/>
                <a:gd name="T34" fmla="*/ 3274 w 6459"/>
                <a:gd name="T35" fmla="*/ 634 h 2777"/>
                <a:gd name="T36" fmla="*/ 3313 w 6459"/>
                <a:gd name="T37" fmla="*/ 621 h 2777"/>
                <a:gd name="T38" fmla="*/ 4335 w 6459"/>
                <a:gd name="T39" fmla="*/ 525 h 2777"/>
                <a:gd name="T40" fmla="*/ 5043 w 6459"/>
                <a:gd name="T41" fmla="*/ 1365 h 2777"/>
                <a:gd name="T42" fmla="*/ 5089 w 6459"/>
                <a:gd name="T43" fmla="*/ 1451 h 2777"/>
                <a:gd name="T44" fmla="*/ 5177 w 6459"/>
                <a:gd name="T45" fmla="*/ 1618 h 2777"/>
                <a:gd name="T46" fmla="*/ 5810 w 6459"/>
                <a:gd name="T47" fmla="*/ 2475 h 2777"/>
                <a:gd name="T48" fmla="*/ 6445 w 6459"/>
                <a:gd name="T49" fmla="*/ 2777 h 2777"/>
                <a:gd name="T50" fmla="*/ 6459 w 6459"/>
                <a:gd name="T51" fmla="*/ 2774 h 2777"/>
                <a:gd name="T52" fmla="*/ 5815 w 6459"/>
                <a:gd name="T53" fmla="*/ 2469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59" h="2777">
                  <a:moveTo>
                    <a:pt x="5815" y="2469"/>
                  </a:moveTo>
                  <a:cubicBezTo>
                    <a:pt x="5526" y="2272"/>
                    <a:pt x="5344" y="1923"/>
                    <a:pt x="5184" y="1614"/>
                  </a:cubicBezTo>
                  <a:cubicBezTo>
                    <a:pt x="5154" y="1556"/>
                    <a:pt x="5125" y="1501"/>
                    <a:pt x="5096" y="1447"/>
                  </a:cubicBezTo>
                  <a:cubicBezTo>
                    <a:pt x="5081" y="1419"/>
                    <a:pt x="5066" y="1390"/>
                    <a:pt x="5050" y="1361"/>
                  </a:cubicBezTo>
                  <a:cubicBezTo>
                    <a:pt x="4884" y="1050"/>
                    <a:pt x="4677" y="662"/>
                    <a:pt x="4338" y="518"/>
                  </a:cubicBezTo>
                  <a:cubicBezTo>
                    <a:pt x="4013" y="379"/>
                    <a:pt x="3623" y="509"/>
                    <a:pt x="3311" y="614"/>
                  </a:cubicBezTo>
                  <a:cubicBezTo>
                    <a:pt x="3272" y="627"/>
                    <a:pt x="3272" y="627"/>
                    <a:pt x="3272" y="627"/>
                  </a:cubicBezTo>
                  <a:cubicBezTo>
                    <a:pt x="3209" y="648"/>
                    <a:pt x="3146" y="670"/>
                    <a:pt x="3080" y="694"/>
                  </a:cubicBezTo>
                  <a:cubicBezTo>
                    <a:pt x="2765" y="806"/>
                    <a:pt x="2440" y="922"/>
                    <a:pt x="2120" y="876"/>
                  </a:cubicBezTo>
                  <a:cubicBezTo>
                    <a:pt x="1876" y="841"/>
                    <a:pt x="1626" y="720"/>
                    <a:pt x="1385" y="603"/>
                  </a:cubicBezTo>
                  <a:cubicBezTo>
                    <a:pt x="1289" y="556"/>
                    <a:pt x="1198" y="512"/>
                    <a:pt x="1108" y="4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05" y="480"/>
                    <a:pt x="1105" y="480"/>
                    <a:pt x="1105" y="480"/>
                  </a:cubicBezTo>
                  <a:cubicBezTo>
                    <a:pt x="1195" y="519"/>
                    <a:pt x="1286" y="563"/>
                    <a:pt x="1382" y="610"/>
                  </a:cubicBezTo>
                  <a:cubicBezTo>
                    <a:pt x="1624" y="727"/>
                    <a:pt x="1873" y="848"/>
                    <a:pt x="2119" y="883"/>
                  </a:cubicBezTo>
                  <a:cubicBezTo>
                    <a:pt x="2441" y="930"/>
                    <a:pt x="2767" y="813"/>
                    <a:pt x="3082" y="701"/>
                  </a:cubicBezTo>
                  <a:cubicBezTo>
                    <a:pt x="3149" y="677"/>
                    <a:pt x="3212" y="655"/>
                    <a:pt x="3274" y="634"/>
                  </a:cubicBezTo>
                  <a:cubicBezTo>
                    <a:pt x="3313" y="621"/>
                    <a:pt x="3313" y="621"/>
                    <a:pt x="3313" y="621"/>
                  </a:cubicBezTo>
                  <a:cubicBezTo>
                    <a:pt x="3625" y="517"/>
                    <a:pt x="4012" y="388"/>
                    <a:pt x="4335" y="525"/>
                  </a:cubicBezTo>
                  <a:cubicBezTo>
                    <a:pt x="4672" y="668"/>
                    <a:pt x="4878" y="1054"/>
                    <a:pt x="5043" y="1365"/>
                  </a:cubicBezTo>
                  <a:cubicBezTo>
                    <a:pt x="5059" y="1394"/>
                    <a:pt x="5074" y="1423"/>
                    <a:pt x="5089" y="1451"/>
                  </a:cubicBezTo>
                  <a:cubicBezTo>
                    <a:pt x="5119" y="1505"/>
                    <a:pt x="5147" y="1560"/>
                    <a:pt x="5177" y="1618"/>
                  </a:cubicBezTo>
                  <a:cubicBezTo>
                    <a:pt x="5338" y="1927"/>
                    <a:pt x="5520" y="2277"/>
                    <a:pt x="5810" y="2475"/>
                  </a:cubicBezTo>
                  <a:cubicBezTo>
                    <a:pt x="5996" y="2602"/>
                    <a:pt x="6221" y="2692"/>
                    <a:pt x="6445" y="2777"/>
                  </a:cubicBezTo>
                  <a:cubicBezTo>
                    <a:pt x="6459" y="2774"/>
                    <a:pt x="6459" y="2774"/>
                    <a:pt x="6459" y="2774"/>
                  </a:cubicBezTo>
                  <a:cubicBezTo>
                    <a:pt x="6233" y="2688"/>
                    <a:pt x="6002" y="2597"/>
                    <a:pt x="5815" y="2469"/>
                  </a:cubicBezTo>
                  <a:close/>
                </a:path>
              </a:pathLst>
            </a:custGeom>
            <a:solidFill>
              <a:srgbClr val="C8C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079776" y="0"/>
            <a:ext cx="8112224" cy="6861600"/>
          </a:xfrm>
          <a:custGeom>
            <a:avLst/>
            <a:gdLst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0 h 6861600"/>
              <a:gd name="connsiteX5" fmla="*/ 6120000 w 6120000"/>
              <a:gd name="connsiteY5" fmla="*/ 0 h 6861600"/>
              <a:gd name="connsiteX6" fmla="*/ 6120000 w 6120000"/>
              <a:gd name="connsiteY6" fmla="*/ 6856413 h 6861600"/>
              <a:gd name="connsiteX7" fmla="*/ 30350 w 6120000"/>
              <a:gd name="connsiteY7" fmla="*/ 5778500 h 6861600"/>
              <a:gd name="connsiteX8" fmla="*/ 0 w 6120000"/>
              <a:gd name="connsiteY8" fmla="*/ 5783848 h 6861600"/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6855351 h 6861600"/>
              <a:gd name="connsiteX5" fmla="*/ 0 w 6120000"/>
              <a:gd name="connsiteY5" fmla="*/ 0 h 6861600"/>
              <a:gd name="connsiteX6" fmla="*/ 6120000 w 6120000"/>
              <a:gd name="connsiteY6" fmla="*/ 0 h 6861600"/>
              <a:gd name="connsiteX7" fmla="*/ 6120000 w 6120000"/>
              <a:gd name="connsiteY7" fmla="*/ 6856413 h 6861600"/>
              <a:gd name="connsiteX8" fmla="*/ 30350 w 6120000"/>
              <a:gd name="connsiteY8" fmla="*/ 5778500 h 6861600"/>
              <a:gd name="connsiteX9" fmla="*/ 0 w 6120000"/>
              <a:gd name="connsiteY9" fmla="*/ 5461580 h 6861600"/>
              <a:gd name="connsiteX10" fmla="*/ 0 w 6120000"/>
              <a:gd name="connsiteY10" fmla="*/ 0 h 6861600"/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6855351 h 6861600"/>
              <a:gd name="connsiteX5" fmla="*/ 0 w 6120000"/>
              <a:gd name="connsiteY5" fmla="*/ 0 h 6861600"/>
              <a:gd name="connsiteX6" fmla="*/ 6120000 w 6120000"/>
              <a:gd name="connsiteY6" fmla="*/ 0 h 6861600"/>
              <a:gd name="connsiteX7" fmla="*/ 6120000 w 6120000"/>
              <a:gd name="connsiteY7" fmla="*/ 6856413 h 6861600"/>
              <a:gd name="connsiteX8" fmla="*/ 0 w 6120000"/>
              <a:gd name="connsiteY8" fmla="*/ 5461580 h 6861600"/>
              <a:gd name="connsiteX9" fmla="*/ 0 w 6120000"/>
              <a:gd name="connsiteY9" fmla="*/ 0 h 6861600"/>
              <a:gd name="connsiteX0" fmla="*/ 0 w 6120000"/>
              <a:gd name="connsiteY0" fmla="*/ 6861600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0 h 6861600"/>
              <a:gd name="connsiteX5" fmla="*/ 6120000 w 6120000"/>
              <a:gd name="connsiteY5" fmla="*/ 0 h 6861600"/>
              <a:gd name="connsiteX6" fmla="*/ 6120000 w 6120000"/>
              <a:gd name="connsiteY6" fmla="*/ 6856413 h 6861600"/>
              <a:gd name="connsiteX7" fmla="*/ 0 w 6120000"/>
              <a:gd name="connsiteY7" fmla="*/ 5461580 h 6861600"/>
              <a:gd name="connsiteX8" fmla="*/ 0 w 6120000"/>
              <a:gd name="connsiteY8" fmla="*/ 0 h 6861600"/>
              <a:gd name="connsiteX0" fmla="*/ 6120000 w 6120000"/>
              <a:gd name="connsiteY0" fmla="*/ 6861600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0 h 6861600"/>
              <a:gd name="connsiteX4" fmla="*/ 6120000 w 6120000"/>
              <a:gd name="connsiteY4" fmla="*/ 0 h 6861600"/>
              <a:gd name="connsiteX5" fmla="*/ 6120000 w 6120000"/>
              <a:gd name="connsiteY5" fmla="*/ 6856413 h 6861600"/>
              <a:gd name="connsiteX6" fmla="*/ 0 w 6120000"/>
              <a:gd name="connsiteY6" fmla="*/ 5461580 h 6861600"/>
              <a:gd name="connsiteX7" fmla="*/ 0 w 6120000"/>
              <a:gd name="connsiteY7" fmla="*/ 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0000" h="6861600">
                <a:moveTo>
                  <a:pt x="6120000" y="6861600"/>
                </a:moveTo>
                <a:lnTo>
                  <a:pt x="6120000" y="6856413"/>
                </a:lnTo>
                <a:lnTo>
                  <a:pt x="6120000" y="6861600"/>
                </a:lnTo>
                <a:close/>
                <a:moveTo>
                  <a:pt x="0" y="0"/>
                </a:moveTo>
                <a:lnTo>
                  <a:pt x="6120000" y="0"/>
                </a:lnTo>
                <a:lnTo>
                  <a:pt x="6120000" y="6856413"/>
                </a:lnTo>
                <a:lnTo>
                  <a:pt x="0" y="5461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wrap="square" lIns="666000" tIns="2304000" rIns="489600" bIns="253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maksimum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077409" y="3512868"/>
            <a:ext cx="7441491" cy="498834"/>
          </a:xfrm>
        </p:spPr>
        <p:txBody>
          <a:bodyPr lIns="6840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445224"/>
            <a:ext cx="12192000" cy="1411191"/>
          </a:xfrm>
          <a:custGeom>
            <a:avLst/>
            <a:gdLst>
              <a:gd name="connsiteX0" fmla="*/ 3054350 w 9144000"/>
              <a:gd name="connsiteY0" fmla="*/ 0 h 1077913"/>
              <a:gd name="connsiteX1" fmla="*/ 9144000 w 9144000"/>
              <a:gd name="connsiteY1" fmla="*/ 1077913 h 1077913"/>
              <a:gd name="connsiteX2" fmla="*/ 0 w 9144000"/>
              <a:gd name="connsiteY2" fmla="*/ 1076326 h 1077913"/>
              <a:gd name="connsiteX3" fmla="*/ 0 w 9144000"/>
              <a:gd name="connsiteY3" fmla="*/ 538163 h 107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77913">
                <a:moveTo>
                  <a:pt x="3054350" y="0"/>
                </a:moveTo>
                <a:lnTo>
                  <a:pt x="9144000" y="1077913"/>
                </a:lnTo>
                <a:lnTo>
                  <a:pt x="0" y="1076326"/>
                </a:lnTo>
                <a:lnTo>
                  <a:pt x="0" y="5381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079776" y="4041068"/>
            <a:ext cx="8109858" cy="2823852"/>
          </a:xfrm>
          <a:custGeom>
            <a:avLst/>
            <a:gdLst>
              <a:gd name="connsiteX0" fmla="*/ 6116484 w 6118225"/>
              <a:gd name="connsiteY0" fmla="*/ 0 h 2159720"/>
              <a:gd name="connsiteX1" fmla="*/ 6118225 w 6118225"/>
              <a:gd name="connsiteY1" fmla="*/ 0 h 2159720"/>
              <a:gd name="connsiteX2" fmla="*/ 6118225 w 6118225"/>
              <a:gd name="connsiteY2" fmla="*/ 2159720 h 2159720"/>
              <a:gd name="connsiteX3" fmla="*/ 0 w 6118225"/>
              <a:gd name="connsiteY3" fmla="*/ 1078913 h 2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8225" h="2159720">
                <a:moveTo>
                  <a:pt x="6116484" y="0"/>
                </a:moveTo>
                <a:lnTo>
                  <a:pt x="6118225" y="0"/>
                </a:lnTo>
                <a:lnTo>
                  <a:pt x="6118225" y="2159720"/>
                </a:lnTo>
                <a:lnTo>
                  <a:pt x="0" y="1078913"/>
                </a:lnTo>
                <a:close/>
              </a:path>
            </a:pathLst>
          </a:custGeom>
          <a:solidFill>
            <a:srgbClr val="ECAD28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pic>
        <p:nvPicPr>
          <p:cNvPr id="75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6CBCFA0A-A2A4-4776-A272-1C3E0EBF5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088" y="345600"/>
            <a:ext cx="1411766" cy="349200"/>
          </a:xfrm>
          <a:prstGeom prst="rect">
            <a:avLst/>
          </a:prstGeom>
        </p:spPr>
      </p:pic>
      <p:sp>
        <p:nvSpPr>
          <p:cNvPr id="76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D5733DF9-6987-43A0-B4DA-DDC5CD8E9DCB}"/>
              </a:ext>
            </a:extLst>
          </p:cNvPr>
          <p:cNvSpPr/>
          <p:nvPr userDrawn="1"/>
        </p:nvSpPr>
        <p:spPr>
          <a:xfrm>
            <a:off x="4763948" y="1521104"/>
            <a:ext cx="4689616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330742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C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800" err="1"/>
          </a:p>
        </p:txBody>
      </p:sp>
      <p:grpSp>
        <p:nvGrpSpPr>
          <p:cNvPr id="121" name="Lines"/>
          <p:cNvGrpSpPr/>
          <p:nvPr userDrawn="1"/>
        </p:nvGrpSpPr>
        <p:grpSpPr>
          <a:xfrm>
            <a:off x="-792" y="0"/>
            <a:ext cx="12298271" cy="6161964"/>
            <a:chOff x="-792" y="0"/>
            <a:chExt cx="12298271" cy="6161964"/>
          </a:xfrm>
        </p:grpSpPr>
        <p:sp>
          <p:nvSpPr>
            <p:cNvPr id="108" name="Freeform: Shape 107"/>
            <p:cNvSpPr>
              <a:spLocks/>
            </p:cNvSpPr>
            <p:nvPr userDrawn="1"/>
          </p:nvSpPr>
          <p:spPr bwMode="auto">
            <a:xfrm>
              <a:off x="5971967" y="0"/>
              <a:ext cx="6221233" cy="2661061"/>
            </a:xfrm>
            <a:custGeom>
              <a:avLst/>
              <a:gdLst>
                <a:gd name="connsiteX0" fmla="*/ 0 w 6221233"/>
                <a:gd name="connsiteY0" fmla="*/ 0 h 2661061"/>
                <a:gd name="connsiteX1" fmla="*/ 38482 w 6221233"/>
                <a:gd name="connsiteY1" fmla="*/ 0 h 2661061"/>
                <a:gd name="connsiteX2" fmla="*/ 6221233 w 6221233"/>
                <a:gd name="connsiteY2" fmla="*/ 2645019 h 2661061"/>
                <a:gd name="connsiteX3" fmla="*/ 6221233 w 6221233"/>
                <a:gd name="connsiteY3" fmla="*/ 2661061 h 266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233" h="2661061">
                  <a:moveTo>
                    <a:pt x="0" y="0"/>
                  </a:moveTo>
                  <a:lnTo>
                    <a:pt x="38482" y="0"/>
                  </a:lnTo>
                  <a:lnTo>
                    <a:pt x="6221233" y="2645019"/>
                  </a:lnTo>
                  <a:lnTo>
                    <a:pt x="6221233" y="2661061"/>
                  </a:lnTo>
                  <a:close/>
                </a:path>
              </a:pathLst>
            </a:custGeom>
            <a:solidFill>
              <a:srgbClr val="C1C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6" name="Freeform: Shape 105"/>
            <p:cNvSpPr>
              <a:spLocks/>
            </p:cNvSpPr>
            <p:nvPr userDrawn="1"/>
          </p:nvSpPr>
          <p:spPr bwMode="auto">
            <a:xfrm>
              <a:off x="6239739" y="1"/>
              <a:ext cx="5953461" cy="2457299"/>
            </a:xfrm>
            <a:custGeom>
              <a:avLst/>
              <a:gdLst>
                <a:gd name="connsiteX0" fmla="*/ 0 w 5953461"/>
                <a:gd name="connsiteY0" fmla="*/ 0 h 2457299"/>
                <a:gd name="connsiteX1" fmla="*/ 36593 w 5953461"/>
                <a:gd name="connsiteY1" fmla="*/ 0 h 2457299"/>
                <a:gd name="connsiteX2" fmla="*/ 1445423 w 5953461"/>
                <a:gd name="connsiteY2" fmla="*/ 637927 h 2457299"/>
                <a:gd name="connsiteX3" fmla="*/ 2689583 w 5953461"/>
                <a:gd name="connsiteY3" fmla="*/ 1109504 h 2457299"/>
                <a:gd name="connsiteX4" fmla="*/ 3712662 w 5953461"/>
                <a:gd name="connsiteY4" fmla="*/ 1489513 h 2457299"/>
                <a:gd name="connsiteX5" fmla="*/ 5925012 w 5953461"/>
                <a:gd name="connsiteY5" fmla="*/ 2428089 h 2457299"/>
                <a:gd name="connsiteX6" fmla="*/ 5953461 w 5953461"/>
                <a:gd name="connsiteY6" fmla="*/ 2440341 h 2457299"/>
                <a:gd name="connsiteX7" fmla="*/ 5953461 w 5953461"/>
                <a:gd name="connsiteY7" fmla="*/ 2457299 h 2457299"/>
                <a:gd name="connsiteX8" fmla="*/ 5917389 w 5953461"/>
                <a:gd name="connsiteY8" fmla="*/ 2441825 h 2457299"/>
                <a:gd name="connsiteX9" fmla="*/ 3706563 w 5953461"/>
                <a:gd name="connsiteY9" fmla="*/ 1503248 h 2457299"/>
                <a:gd name="connsiteX10" fmla="*/ 2685009 w 5953461"/>
                <a:gd name="connsiteY10" fmla="*/ 1124765 h 2457299"/>
                <a:gd name="connsiteX11" fmla="*/ 1439324 w 5953461"/>
                <a:gd name="connsiteY11" fmla="*/ 651662 h 2457299"/>
                <a:gd name="connsiteX12" fmla="*/ 0 w 5953461"/>
                <a:gd name="connsiteY12" fmla="*/ 0 h 245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3461" h="2457299">
                  <a:moveTo>
                    <a:pt x="0" y="0"/>
                  </a:moveTo>
                  <a:cubicBezTo>
                    <a:pt x="0" y="0"/>
                    <a:pt x="0" y="0"/>
                    <a:pt x="36593" y="0"/>
                  </a:cubicBezTo>
                  <a:cubicBezTo>
                    <a:pt x="501629" y="218238"/>
                    <a:pt x="972763" y="436476"/>
                    <a:pt x="1445423" y="637927"/>
                  </a:cubicBezTo>
                  <a:cubicBezTo>
                    <a:pt x="1854044" y="811907"/>
                    <a:pt x="2279437" y="962995"/>
                    <a:pt x="2689583" y="1109504"/>
                  </a:cubicBezTo>
                  <a:cubicBezTo>
                    <a:pt x="3026544" y="1230069"/>
                    <a:pt x="3375702" y="1353687"/>
                    <a:pt x="3712662" y="1489513"/>
                  </a:cubicBezTo>
                  <a:cubicBezTo>
                    <a:pt x="4455195" y="1788637"/>
                    <a:pt x="5202301" y="2113704"/>
                    <a:pt x="5925012" y="2428089"/>
                  </a:cubicBezTo>
                  <a:lnTo>
                    <a:pt x="5953461" y="2440341"/>
                  </a:lnTo>
                  <a:lnTo>
                    <a:pt x="5953461" y="2457299"/>
                  </a:lnTo>
                  <a:lnTo>
                    <a:pt x="5917389" y="2441825"/>
                  </a:lnTo>
                  <a:cubicBezTo>
                    <a:pt x="5196202" y="2127440"/>
                    <a:pt x="4449095" y="1802372"/>
                    <a:pt x="3706563" y="1503248"/>
                  </a:cubicBezTo>
                  <a:cubicBezTo>
                    <a:pt x="3369603" y="1367422"/>
                    <a:pt x="3021970" y="1243805"/>
                    <a:pt x="2685009" y="1124765"/>
                  </a:cubicBezTo>
                  <a:cubicBezTo>
                    <a:pt x="2273339" y="978256"/>
                    <a:pt x="1847945" y="825642"/>
                    <a:pt x="1439324" y="651662"/>
                  </a:cubicBezTo>
                  <a:cubicBezTo>
                    <a:pt x="955992" y="445633"/>
                    <a:pt x="474184" y="222817"/>
                    <a:pt x="0" y="0"/>
                  </a:cubicBezTo>
                  <a:close/>
                </a:path>
              </a:pathLst>
            </a:custGeom>
            <a:solidFill>
              <a:srgbClr val="C1C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4" name="Freeform: Shape 103"/>
            <p:cNvSpPr>
              <a:spLocks/>
            </p:cNvSpPr>
            <p:nvPr userDrawn="1"/>
          </p:nvSpPr>
          <p:spPr bwMode="auto">
            <a:xfrm>
              <a:off x="6472236" y="1"/>
              <a:ext cx="5720965" cy="2253309"/>
            </a:xfrm>
            <a:custGeom>
              <a:avLst/>
              <a:gdLst>
                <a:gd name="connsiteX0" fmla="*/ 0 w 5720965"/>
                <a:gd name="connsiteY0" fmla="*/ 0 h 2253309"/>
                <a:gd name="connsiteX1" fmla="*/ 35073 w 5720965"/>
                <a:gd name="connsiteY1" fmla="*/ 0 h 2253309"/>
                <a:gd name="connsiteX2" fmla="*/ 1262628 w 5720965"/>
                <a:gd name="connsiteY2" fmla="*/ 585870 h 2253309"/>
                <a:gd name="connsiteX3" fmla="*/ 2485607 w 5720965"/>
                <a:gd name="connsiteY3" fmla="*/ 985604 h 2253309"/>
                <a:gd name="connsiteX4" fmla="*/ 3551521 w 5720965"/>
                <a:gd name="connsiteY4" fmla="*/ 1319733 h 2253309"/>
                <a:gd name="connsiteX5" fmla="*/ 4660895 w 5720965"/>
                <a:gd name="connsiteY5" fmla="*/ 1774583 h 2253309"/>
                <a:gd name="connsiteX6" fmla="*/ 5720965 w 5720965"/>
                <a:gd name="connsiteY6" fmla="*/ 2235408 h 2253309"/>
                <a:gd name="connsiteX7" fmla="*/ 5720965 w 5720965"/>
                <a:gd name="connsiteY7" fmla="*/ 2253309 h 2253309"/>
                <a:gd name="connsiteX8" fmla="*/ 4654223 w 5720965"/>
                <a:gd name="connsiteY8" fmla="*/ 1789268 h 2253309"/>
                <a:gd name="connsiteX9" fmla="*/ 3545421 w 5720965"/>
                <a:gd name="connsiteY9" fmla="*/ 1334990 h 2253309"/>
                <a:gd name="connsiteX10" fmla="*/ 2481032 w 5720965"/>
                <a:gd name="connsiteY10" fmla="*/ 1000861 h 2253309"/>
                <a:gd name="connsiteX11" fmla="*/ 1256528 w 5720965"/>
                <a:gd name="connsiteY11" fmla="*/ 601127 h 2253309"/>
                <a:gd name="connsiteX12" fmla="*/ 0 w 5720965"/>
                <a:gd name="connsiteY12" fmla="*/ 0 h 225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0965" h="2253309">
                  <a:moveTo>
                    <a:pt x="0" y="0"/>
                  </a:moveTo>
                  <a:cubicBezTo>
                    <a:pt x="0" y="0"/>
                    <a:pt x="0" y="0"/>
                    <a:pt x="35073" y="0"/>
                  </a:cubicBezTo>
                  <a:cubicBezTo>
                    <a:pt x="437650" y="207496"/>
                    <a:pt x="847851" y="408888"/>
                    <a:pt x="1262628" y="585870"/>
                  </a:cubicBezTo>
                  <a:cubicBezTo>
                    <a:pt x="1659105" y="755223"/>
                    <a:pt x="2079980" y="872702"/>
                    <a:pt x="2485607" y="985604"/>
                  </a:cubicBezTo>
                  <a:cubicBezTo>
                    <a:pt x="2837862" y="1083249"/>
                    <a:pt x="3202316" y="1185471"/>
                    <a:pt x="3551521" y="1319733"/>
                  </a:cubicBezTo>
                  <a:cubicBezTo>
                    <a:pt x="3922075" y="1463912"/>
                    <a:pt x="4293010" y="1617626"/>
                    <a:pt x="4660895" y="1774583"/>
                  </a:cubicBezTo>
                  <a:lnTo>
                    <a:pt x="5720965" y="2235408"/>
                  </a:lnTo>
                  <a:lnTo>
                    <a:pt x="5720965" y="2253309"/>
                  </a:lnTo>
                  <a:lnTo>
                    <a:pt x="4654223" y="1789268"/>
                  </a:lnTo>
                  <a:cubicBezTo>
                    <a:pt x="4286529" y="1632502"/>
                    <a:pt x="3915975" y="1479169"/>
                    <a:pt x="3545421" y="1334990"/>
                  </a:cubicBezTo>
                  <a:cubicBezTo>
                    <a:pt x="3197741" y="1200728"/>
                    <a:pt x="2833287" y="1098506"/>
                    <a:pt x="2481032" y="1000861"/>
                  </a:cubicBezTo>
                  <a:cubicBezTo>
                    <a:pt x="2073881" y="886433"/>
                    <a:pt x="1654530" y="770480"/>
                    <a:pt x="1256528" y="601127"/>
                  </a:cubicBezTo>
                  <a:cubicBezTo>
                    <a:pt x="831077" y="419568"/>
                    <a:pt x="411727" y="212073"/>
                    <a:pt x="0" y="0"/>
                  </a:cubicBezTo>
                  <a:close/>
                </a:path>
              </a:pathLst>
            </a:custGeom>
            <a:solidFill>
              <a:srgbClr val="C0C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0" name="Freeform: Shape 99"/>
            <p:cNvSpPr>
              <a:spLocks/>
            </p:cNvSpPr>
            <p:nvPr userDrawn="1"/>
          </p:nvSpPr>
          <p:spPr bwMode="auto">
            <a:xfrm>
              <a:off x="6687094" y="0"/>
              <a:ext cx="5506106" cy="2050042"/>
            </a:xfrm>
            <a:custGeom>
              <a:avLst/>
              <a:gdLst>
                <a:gd name="connsiteX0" fmla="*/ 0 w 5506106"/>
                <a:gd name="connsiteY0" fmla="*/ 0 h 2050042"/>
                <a:gd name="connsiteX1" fmla="*/ 33549 w 5506106"/>
                <a:gd name="connsiteY1" fmla="*/ 0 h 2050042"/>
                <a:gd name="connsiteX2" fmla="*/ 1088817 w 5506106"/>
                <a:gd name="connsiteY2" fmla="*/ 523538 h 2050042"/>
                <a:gd name="connsiteX3" fmla="*/ 2314880 w 5506106"/>
                <a:gd name="connsiteY3" fmla="*/ 863914 h 2050042"/>
                <a:gd name="connsiteX4" fmla="*/ 3406747 w 5506106"/>
                <a:gd name="connsiteY4" fmla="*/ 1150867 h 2050042"/>
                <a:gd name="connsiteX5" fmla="*/ 4514436 w 5506106"/>
                <a:gd name="connsiteY5" fmla="*/ 1599041 h 2050042"/>
                <a:gd name="connsiteX6" fmla="*/ 5506106 w 5506106"/>
                <a:gd name="connsiteY6" fmla="*/ 2033522 h 2050042"/>
                <a:gd name="connsiteX7" fmla="*/ 5506106 w 5506106"/>
                <a:gd name="connsiteY7" fmla="*/ 2050042 h 2050042"/>
                <a:gd name="connsiteX8" fmla="*/ 4508336 w 5506106"/>
                <a:gd name="connsiteY8" fmla="*/ 1614114 h 2050042"/>
                <a:gd name="connsiteX9" fmla="*/ 3400648 w 5506106"/>
                <a:gd name="connsiteY9" fmla="*/ 1166131 h 2050042"/>
                <a:gd name="connsiteX10" fmla="*/ 2311830 w 5506106"/>
                <a:gd name="connsiteY10" fmla="*/ 879177 h 2050042"/>
                <a:gd name="connsiteX11" fmla="*/ 1082718 w 5506106"/>
                <a:gd name="connsiteY11" fmla="*/ 537275 h 2050042"/>
                <a:gd name="connsiteX12" fmla="*/ 0 w 5506106"/>
                <a:gd name="connsiteY12" fmla="*/ 0 h 205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06106" h="2050042">
                  <a:moveTo>
                    <a:pt x="0" y="0"/>
                  </a:moveTo>
                  <a:cubicBezTo>
                    <a:pt x="0" y="0"/>
                    <a:pt x="0" y="0"/>
                    <a:pt x="33549" y="0"/>
                  </a:cubicBezTo>
                  <a:cubicBezTo>
                    <a:pt x="378189" y="189267"/>
                    <a:pt x="728928" y="369377"/>
                    <a:pt x="1088817" y="523538"/>
                  </a:cubicBezTo>
                  <a:cubicBezTo>
                    <a:pt x="1485305" y="691436"/>
                    <a:pt x="1906193" y="778438"/>
                    <a:pt x="2314880" y="863914"/>
                  </a:cubicBezTo>
                  <a:cubicBezTo>
                    <a:pt x="2676294" y="938705"/>
                    <a:pt x="3051433" y="1016548"/>
                    <a:pt x="3406747" y="1150867"/>
                  </a:cubicBezTo>
                  <a:cubicBezTo>
                    <a:pt x="3777311" y="1290528"/>
                    <a:pt x="4147494" y="1442400"/>
                    <a:pt x="4514436" y="1599041"/>
                  </a:cubicBezTo>
                  <a:lnTo>
                    <a:pt x="5506106" y="2033522"/>
                  </a:lnTo>
                  <a:lnTo>
                    <a:pt x="5506106" y="2050042"/>
                  </a:lnTo>
                  <a:lnTo>
                    <a:pt x="4508336" y="1614114"/>
                  </a:lnTo>
                  <a:cubicBezTo>
                    <a:pt x="4141394" y="1457663"/>
                    <a:pt x="3771211" y="1305792"/>
                    <a:pt x="3400648" y="1166131"/>
                  </a:cubicBezTo>
                  <a:cubicBezTo>
                    <a:pt x="3046858" y="1033338"/>
                    <a:pt x="2673244" y="955494"/>
                    <a:pt x="2311830" y="879177"/>
                  </a:cubicBezTo>
                  <a:cubicBezTo>
                    <a:pt x="1903143" y="795228"/>
                    <a:pt x="1479206" y="706700"/>
                    <a:pt x="1082718" y="537275"/>
                  </a:cubicBezTo>
                  <a:cubicBezTo>
                    <a:pt x="713679" y="380061"/>
                    <a:pt x="352265" y="195373"/>
                    <a:pt x="0" y="0"/>
                  </a:cubicBezTo>
                  <a:close/>
                </a:path>
              </a:pathLst>
            </a:custGeom>
            <a:solidFill>
              <a:srgbClr val="C0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2" name="Freeform: Shape 101"/>
            <p:cNvSpPr>
              <a:spLocks/>
            </p:cNvSpPr>
            <p:nvPr userDrawn="1"/>
          </p:nvSpPr>
          <p:spPr bwMode="auto">
            <a:xfrm>
              <a:off x="7019004" y="0"/>
              <a:ext cx="5174196" cy="1848116"/>
            </a:xfrm>
            <a:custGeom>
              <a:avLst/>
              <a:gdLst>
                <a:gd name="connsiteX0" fmla="*/ 0 w 5174196"/>
                <a:gd name="connsiteY0" fmla="*/ 0 h 1848116"/>
                <a:gd name="connsiteX1" fmla="*/ 35068 w 5174196"/>
                <a:gd name="connsiteY1" fmla="*/ 0 h 1848116"/>
                <a:gd name="connsiteX2" fmla="*/ 817222 w 5174196"/>
                <a:gd name="connsiteY2" fmla="*/ 378424 h 1848116"/>
                <a:gd name="connsiteX3" fmla="*/ 2050677 w 5174196"/>
                <a:gd name="connsiteY3" fmla="*/ 708019 h 1848116"/>
                <a:gd name="connsiteX4" fmla="*/ 3146913 w 5174196"/>
                <a:gd name="connsiteY4" fmla="*/ 982682 h 1848116"/>
                <a:gd name="connsiteX5" fmla="*/ 4752602 w 5174196"/>
                <a:gd name="connsiteY5" fmla="*/ 1642730 h 1848116"/>
                <a:gd name="connsiteX6" fmla="*/ 5174196 w 5174196"/>
                <a:gd name="connsiteY6" fmla="*/ 1829780 h 1848116"/>
                <a:gd name="connsiteX7" fmla="*/ 5174196 w 5174196"/>
                <a:gd name="connsiteY7" fmla="*/ 1848116 h 1848116"/>
                <a:gd name="connsiteX8" fmla="*/ 4751244 w 5174196"/>
                <a:gd name="connsiteY8" fmla="*/ 1660564 h 1848116"/>
                <a:gd name="connsiteX9" fmla="*/ 3142339 w 5174196"/>
                <a:gd name="connsiteY9" fmla="*/ 997941 h 1848116"/>
                <a:gd name="connsiteX10" fmla="*/ 2047628 w 5174196"/>
                <a:gd name="connsiteY10" fmla="*/ 724804 h 1848116"/>
                <a:gd name="connsiteX11" fmla="*/ 811123 w 5174196"/>
                <a:gd name="connsiteY11" fmla="*/ 393683 h 1848116"/>
                <a:gd name="connsiteX12" fmla="*/ 0 w 5174196"/>
                <a:gd name="connsiteY12" fmla="*/ 0 h 18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4196" h="1848116">
                  <a:moveTo>
                    <a:pt x="0" y="0"/>
                  </a:moveTo>
                  <a:cubicBezTo>
                    <a:pt x="0" y="0"/>
                    <a:pt x="0" y="0"/>
                    <a:pt x="35068" y="0"/>
                  </a:cubicBezTo>
                  <a:cubicBezTo>
                    <a:pt x="291212" y="135805"/>
                    <a:pt x="551930" y="265507"/>
                    <a:pt x="817222" y="378424"/>
                  </a:cubicBezTo>
                  <a:cubicBezTo>
                    <a:pt x="1215160" y="547799"/>
                    <a:pt x="1640542" y="628672"/>
                    <a:pt x="2050677" y="708019"/>
                  </a:cubicBezTo>
                  <a:cubicBezTo>
                    <a:pt x="2415073" y="778211"/>
                    <a:pt x="2791666" y="849928"/>
                    <a:pt x="3146913" y="982682"/>
                  </a:cubicBezTo>
                  <a:cubicBezTo>
                    <a:pt x="3686645" y="1182957"/>
                    <a:pt x="4224662" y="1410698"/>
                    <a:pt x="4752602" y="1642730"/>
                  </a:cubicBezTo>
                  <a:lnTo>
                    <a:pt x="5174196" y="1829780"/>
                  </a:lnTo>
                  <a:lnTo>
                    <a:pt x="5174196" y="1848116"/>
                  </a:lnTo>
                  <a:lnTo>
                    <a:pt x="4751244" y="1660564"/>
                  </a:lnTo>
                  <a:cubicBezTo>
                    <a:pt x="4221803" y="1427673"/>
                    <a:pt x="3682071" y="1198216"/>
                    <a:pt x="3142339" y="997941"/>
                  </a:cubicBezTo>
                  <a:cubicBezTo>
                    <a:pt x="2787092" y="865187"/>
                    <a:pt x="2410499" y="793470"/>
                    <a:pt x="2047628" y="724804"/>
                  </a:cubicBezTo>
                  <a:cubicBezTo>
                    <a:pt x="1635968" y="645457"/>
                    <a:pt x="1209061" y="563058"/>
                    <a:pt x="811123" y="393683"/>
                  </a:cubicBezTo>
                  <a:cubicBezTo>
                    <a:pt x="535158" y="276189"/>
                    <a:pt x="265292" y="141909"/>
                    <a:pt x="0" y="0"/>
                  </a:cubicBezTo>
                  <a:close/>
                </a:path>
              </a:pathLst>
            </a:custGeom>
            <a:solidFill>
              <a:srgbClr val="BF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8" name="Freeform: Shape 97"/>
            <p:cNvSpPr>
              <a:spLocks/>
            </p:cNvSpPr>
            <p:nvPr userDrawn="1"/>
          </p:nvSpPr>
          <p:spPr bwMode="auto">
            <a:xfrm>
              <a:off x="7431084" y="1"/>
              <a:ext cx="4762117" cy="1646199"/>
            </a:xfrm>
            <a:custGeom>
              <a:avLst/>
              <a:gdLst>
                <a:gd name="connsiteX0" fmla="*/ 0 w 4762117"/>
                <a:gd name="connsiteY0" fmla="*/ 0 h 1646199"/>
                <a:gd name="connsiteX1" fmla="*/ 38126 w 4762117"/>
                <a:gd name="connsiteY1" fmla="*/ 0 h 1646199"/>
                <a:gd name="connsiteX2" fmla="*/ 465129 w 4762117"/>
                <a:gd name="connsiteY2" fmla="*/ 195245 h 1646199"/>
                <a:gd name="connsiteX3" fmla="*/ 1711065 w 4762117"/>
                <a:gd name="connsiteY3" fmla="*/ 533873 h 1646199"/>
                <a:gd name="connsiteX4" fmla="*/ 2807549 w 4762117"/>
                <a:gd name="connsiteY4" fmla="*/ 813012 h 1646199"/>
                <a:gd name="connsiteX5" fmla="*/ 4357844 w 4762117"/>
                <a:gd name="connsiteY5" fmla="*/ 1449012 h 1646199"/>
                <a:gd name="connsiteX6" fmla="*/ 4762117 w 4762117"/>
                <a:gd name="connsiteY6" fmla="*/ 1627882 h 1646199"/>
                <a:gd name="connsiteX7" fmla="*/ 4762117 w 4762117"/>
                <a:gd name="connsiteY7" fmla="*/ 1646199 h 1646199"/>
                <a:gd name="connsiteX8" fmla="*/ 4356677 w 4762117"/>
                <a:gd name="connsiteY8" fmla="*/ 1466863 h 1646199"/>
                <a:gd name="connsiteX9" fmla="*/ 2801449 w 4762117"/>
                <a:gd name="connsiteY9" fmla="*/ 829791 h 1646199"/>
                <a:gd name="connsiteX10" fmla="*/ 1706490 w 4762117"/>
                <a:gd name="connsiteY10" fmla="*/ 550652 h 1646199"/>
                <a:gd name="connsiteX11" fmla="*/ 457504 w 4762117"/>
                <a:gd name="connsiteY11" fmla="*/ 210499 h 1646199"/>
                <a:gd name="connsiteX12" fmla="*/ 0 w 4762117"/>
                <a:gd name="connsiteY12" fmla="*/ 0 h 16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117" h="1646199">
                  <a:moveTo>
                    <a:pt x="0" y="0"/>
                  </a:moveTo>
                  <a:cubicBezTo>
                    <a:pt x="0" y="0"/>
                    <a:pt x="0" y="0"/>
                    <a:pt x="38126" y="0"/>
                  </a:cubicBezTo>
                  <a:cubicBezTo>
                    <a:pt x="178427" y="68641"/>
                    <a:pt x="320253" y="134231"/>
                    <a:pt x="465129" y="195245"/>
                  </a:cubicBezTo>
                  <a:cubicBezTo>
                    <a:pt x="866208" y="366084"/>
                    <a:pt x="1294736" y="451504"/>
                    <a:pt x="1711065" y="533873"/>
                  </a:cubicBezTo>
                  <a:cubicBezTo>
                    <a:pt x="2074018" y="607090"/>
                    <a:pt x="2450696" y="681832"/>
                    <a:pt x="2807549" y="813012"/>
                  </a:cubicBezTo>
                  <a:cubicBezTo>
                    <a:pt x="3327960" y="1006350"/>
                    <a:pt x="3847513" y="1225429"/>
                    <a:pt x="4357844" y="1449012"/>
                  </a:cubicBezTo>
                  <a:lnTo>
                    <a:pt x="4762117" y="1627882"/>
                  </a:lnTo>
                  <a:lnTo>
                    <a:pt x="4762117" y="1646199"/>
                  </a:lnTo>
                  <a:lnTo>
                    <a:pt x="4356677" y="1466863"/>
                  </a:lnTo>
                  <a:cubicBezTo>
                    <a:pt x="3845130" y="1242494"/>
                    <a:pt x="3324147" y="1021985"/>
                    <a:pt x="2801449" y="829791"/>
                  </a:cubicBezTo>
                  <a:cubicBezTo>
                    <a:pt x="2446121" y="697085"/>
                    <a:pt x="2070968" y="622343"/>
                    <a:pt x="1706490" y="550652"/>
                  </a:cubicBezTo>
                  <a:cubicBezTo>
                    <a:pt x="1290161" y="468283"/>
                    <a:pt x="860108" y="381338"/>
                    <a:pt x="457504" y="210499"/>
                  </a:cubicBezTo>
                  <a:cubicBezTo>
                    <a:pt x="303478" y="144908"/>
                    <a:pt x="150977" y="74742"/>
                    <a:pt x="0" y="0"/>
                  </a:cubicBezTo>
                  <a:close/>
                </a:path>
              </a:pathLst>
            </a:custGeom>
            <a:solidFill>
              <a:srgbClr val="BF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6" name="Freeform: Shape 95"/>
            <p:cNvSpPr>
              <a:spLocks/>
            </p:cNvSpPr>
            <p:nvPr userDrawn="1"/>
          </p:nvSpPr>
          <p:spPr bwMode="auto">
            <a:xfrm>
              <a:off x="7897682" y="0"/>
              <a:ext cx="4295519" cy="1446479"/>
            </a:xfrm>
            <a:custGeom>
              <a:avLst/>
              <a:gdLst>
                <a:gd name="connsiteX0" fmla="*/ 0 w 4295519"/>
                <a:gd name="connsiteY0" fmla="*/ 0 h 1446479"/>
                <a:gd name="connsiteX1" fmla="*/ 42701 w 4295519"/>
                <a:gd name="connsiteY1" fmla="*/ 0 h 1446479"/>
                <a:gd name="connsiteX2" fmla="*/ 50326 w 4295519"/>
                <a:gd name="connsiteY2" fmla="*/ 3053 h 1446479"/>
                <a:gd name="connsiteX3" fmla="*/ 1310004 w 4295519"/>
                <a:gd name="connsiteY3" fmla="*/ 355626 h 1446479"/>
                <a:gd name="connsiteX4" fmla="*/ 2414128 w 4295519"/>
                <a:gd name="connsiteY4" fmla="*/ 645621 h 1446479"/>
                <a:gd name="connsiteX5" fmla="*/ 3908684 w 4295519"/>
                <a:gd name="connsiteY5" fmla="*/ 1256685 h 1446479"/>
                <a:gd name="connsiteX6" fmla="*/ 4295519 w 4295519"/>
                <a:gd name="connsiteY6" fmla="*/ 1427524 h 1446479"/>
                <a:gd name="connsiteX7" fmla="*/ 4295519 w 4295519"/>
                <a:gd name="connsiteY7" fmla="*/ 1446479 h 1446479"/>
                <a:gd name="connsiteX8" fmla="*/ 3410546 w 4295519"/>
                <a:gd name="connsiteY8" fmla="*/ 1061153 h 1446479"/>
                <a:gd name="connsiteX9" fmla="*/ 2408027 w 4295519"/>
                <a:gd name="connsiteY9" fmla="*/ 660884 h 1446479"/>
                <a:gd name="connsiteX10" fmla="*/ 1306953 w 4295519"/>
                <a:gd name="connsiteY10" fmla="*/ 372415 h 1446479"/>
                <a:gd name="connsiteX11" fmla="*/ 44226 w 4295519"/>
                <a:gd name="connsiteY11" fmla="*/ 18316 h 1446479"/>
                <a:gd name="connsiteX12" fmla="*/ 0 w 4295519"/>
                <a:gd name="connsiteY12" fmla="*/ 0 h 144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5519" h="1446479">
                  <a:moveTo>
                    <a:pt x="0" y="0"/>
                  </a:moveTo>
                  <a:cubicBezTo>
                    <a:pt x="0" y="0"/>
                    <a:pt x="0" y="0"/>
                    <a:pt x="42701" y="0"/>
                  </a:cubicBezTo>
                  <a:cubicBezTo>
                    <a:pt x="45751" y="1526"/>
                    <a:pt x="47276" y="1526"/>
                    <a:pt x="50326" y="3053"/>
                  </a:cubicBezTo>
                  <a:cubicBezTo>
                    <a:pt x="455985" y="175523"/>
                    <a:pt x="890619" y="267101"/>
                    <a:pt x="1310004" y="355626"/>
                  </a:cubicBezTo>
                  <a:cubicBezTo>
                    <a:pt x="1676012" y="431940"/>
                    <a:pt x="2055745" y="512833"/>
                    <a:pt x="2414128" y="645621"/>
                  </a:cubicBezTo>
                  <a:cubicBezTo>
                    <a:pt x="2915101" y="831065"/>
                    <a:pt x="3416075" y="1041407"/>
                    <a:pt x="3908684" y="1256685"/>
                  </a:cubicBezTo>
                  <a:lnTo>
                    <a:pt x="4295519" y="1427524"/>
                  </a:lnTo>
                  <a:lnTo>
                    <a:pt x="4295519" y="1446479"/>
                  </a:lnTo>
                  <a:lnTo>
                    <a:pt x="3410546" y="1061153"/>
                  </a:lnTo>
                  <a:cubicBezTo>
                    <a:pt x="3078280" y="920734"/>
                    <a:pt x="2743535" y="785276"/>
                    <a:pt x="2408027" y="660884"/>
                  </a:cubicBezTo>
                  <a:cubicBezTo>
                    <a:pt x="2049645" y="528096"/>
                    <a:pt x="1672961" y="448729"/>
                    <a:pt x="1306953" y="372415"/>
                  </a:cubicBezTo>
                  <a:cubicBezTo>
                    <a:pt x="886044" y="283890"/>
                    <a:pt x="451410" y="192313"/>
                    <a:pt x="44226" y="18316"/>
                  </a:cubicBezTo>
                  <a:cubicBezTo>
                    <a:pt x="28976" y="12210"/>
                    <a:pt x="15251" y="6105"/>
                    <a:pt x="0" y="0"/>
                  </a:cubicBezTo>
                  <a:close/>
                </a:path>
              </a:pathLst>
            </a:custGeom>
            <a:solidFill>
              <a:srgbClr val="BE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Freeform: Shape 93"/>
            <p:cNvSpPr>
              <a:spLocks/>
            </p:cNvSpPr>
            <p:nvPr userDrawn="1"/>
          </p:nvSpPr>
          <p:spPr bwMode="auto">
            <a:xfrm>
              <a:off x="8503776" y="1"/>
              <a:ext cx="3689425" cy="1246175"/>
            </a:xfrm>
            <a:custGeom>
              <a:avLst/>
              <a:gdLst>
                <a:gd name="connsiteX0" fmla="*/ 0 w 3689425"/>
                <a:gd name="connsiteY0" fmla="*/ 0 h 1246175"/>
                <a:gd name="connsiteX1" fmla="*/ 62516 w 3689425"/>
                <a:gd name="connsiteY1" fmla="*/ 0 h 1246175"/>
                <a:gd name="connsiteX2" fmla="*/ 766959 w 3689425"/>
                <a:gd name="connsiteY2" fmla="*/ 172406 h 1246175"/>
                <a:gd name="connsiteX3" fmla="*/ 1880040 w 3689425"/>
                <a:gd name="connsiteY3" fmla="*/ 476024 h 1246175"/>
                <a:gd name="connsiteX4" fmla="*/ 2842931 w 3689425"/>
                <a:gd name="connsiteY4" fmla="*/ 859933 h 1246175"/>
                <a:gd name="connsiteX5" fmla="*/ 3689425 w 3689425"/>
                <a:gd name="connsiteY5" fmla="*/ 1227826 h 1246175"/>
                <a:gd name="connsiteX6" fmla="*/ 3689425 w 3689425"/>
                <a:gd name="connsiteY6" fmla="*/ 1246175 h 1246175"/>
                <a:gd name="connsiteX7" fmla="*/ 2839882 w 3689425"/>
                <a:gd name="connsiteY7" fmla="*/ 877288 h 1246175"/>
                <a:gd name="connsiteX8" fmla="*/ 1873941 w 3689425"/>
                <a:gd name="connsiteY8" fmla="*/ 491282 h 1246175"/>
                <a:gd name="connsiteX9" fmla="*/ 763909 w 3689425"/>
                <a:gd name="connsiteY9" fmla="*/ 189189 h 1246175"/>
                <a:gd name="connsiteX10" fmla="*/ 0 w 3689425"/>
                <a:gd name="connsiteY10" fmla="*/ 0 h 124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9425" h="1246175">
                  <a:moveTo>
                    <a:pt x="0" y="0"/>
                  </a:moveTo>
                  <a:cubicBezTo>
                    <a:pt x="0" y="0"/>
                    <a:pt x="0" y="0"/>
                    <a:pt x="62516" y="0"/>
                  </a:cubicBezTo>
                  <a:cubicBezTo>
                    <a:pt x="297330" y="65606"/>
                    <a:pt x="533669" y="119006"/>
                    <a:pt x="766959" y="172406"/>
                  </a:cubicBezTo>
                  <a:cubicBezTo>
                    <a:pt x="1135953" y="254795"/>
                    <a:pt x="1518670" y="340235"/>
                    <a:pt x="1880040" y="476024"/>
                  </a:cubicBezTo>
                  <a:cubicBezTo>
                    <a:pt x="2201766" y="595793"/>
                    <a:pt x="2523492" y="725479"/>
                    <a:pt x="2842931" y="859933"/>
                  </a:cubicBezTo>
                  <a:lnTo>
                    <a:pt x="3689425" y="1227826"/>
                  </a:lnTo>
                  <a:lnTo>
                    <a:pt x="3689425" y="1246175"/>
                  </a:lnTo>
                  <a:lnTo>
                    <a:pt x="2839882" y="877288"/>
                  </a:lnTo>
                  <a:cubicBezTo>
                    <a:pt x="2519681" y="742262"/>
                    <a:pt x="2197192" y="611813"/>
                    <a:pt x="1873941" y="491282"/>
                  </a:cubicBezTo>
                  <a:cubicBezTo>
                    <a:pt x="1512571" y="357018"/>
                    <a:pt x="1131379" y="271578"/>
                    <a:pt x="763909" y="189189"/>
                  </a:cubicBezTo>
                  <a:cubicBezTo>
                    <a:pt x="510798" y="131212"/>
                    <a:pt x="253112" y="73235"/>
                    <a:pt x="0" y="0"/>
                  </a:cubicBezTo>
                  <a:close/>
                </a:path>
              </a:pathLst>
            </a:custGeom>
            <a:solidFill>
              <a:srgbClr val="BE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2" name="Freeform: Shape 91"/>
            <p:cNvSpPr>
              <a:spLocks/>
            </p:cNvSpPr>
            <p:nvPr userDrawn="1"/>
          </p:nvSpPr>
          <p:spPr bwMode="auto">
            <a:xfrm>
              <a:off x="9318316" y="0"/>
              <a:ext cx="2874885" cy="1047517"/>
            </a:xfrm>
            <a:custGeom>
              <a:avLst/>
              <a:gdLst>
                <a:gd name="connsiteX0" fmla="*/ 0 w 2874885"/>
                <a:gd name="connsiteY0" fmla="*/ 0 h 1047517"/>
                <a:gd name="connsiteX1" fmla="*/ 74706 w 2874885"/>
                <a:gd name="connsiteY1" fmla="*/ 0 h 1047517"/>
                <a:gd name="connsiteX2" fmla="*/ 1137358 w 2874885"/>
                <a:gd name="connsiteY2" fmla="*/ 306963 h 1047517"/>
                <a:gd name="connsiteX3" fmla="*/ 2063176 w 2874885"/>
                <a:gd name="connsiteY3" fmla="*/ 677113 h 1047517"/>
                <a:gd name="connsiteX4" fmla="*/ 2874885 w 2874885"/>
                <a:gd name="connsiteY4" fmla="*/ 1029085 h 1047517"/>
                <a:gd name="connsiteX5" fmla="*/ 2874885 w 2874885"/>
                <a:gd name="connsiteY5" fmla="*/ 1047517 h 1047517"/>
                <a:gd name="connsiteX6" fmla="*/ 2060127 w 2874885"/>
                <a:gd name="connsiteY6" fmla="*/ 695057 h 1047517"/>
                <a:gd name="connsiteX7" fmla="*/ 1131259 w 2874885"/>
                <a:gd name="connsiteY7" fmla="*/ 322235 h 1047517"/>
                <a:gd name="connsiteX8" fmla="*/ 7623 w 2874885"/>
                <a:gd name="connsiteY8" fmla="*/ 1527 h 1047517"/>
                <a:gd name="connsiteX9" fmla="*/ 0 w 2874885"/>
                <a:gd name="connsiteY9" fmla="*/ 0 h 10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4885" h="1047517">
                  <a:moveTo>
                    <a:pt x="0" y="0"/>
                  </a:moveTo>
                  <a:cubicBezTo>
                    <a:pt x="0" y="0"/>
                    <a:pt x="0" y="0"/>
                    <a:pt x="74706" y="0"/>
                  </a:cubicBezTo>
                  <a:cubicBezTo>
                    <a:pt x="428415" y="85522"/>
                    <a:pt x="791272" y="175626"/>
                    <a:pt x="1137358" y="306963"/>
                  </a:cubicBezTo>
                  <a:cubicBezTo>
                    <a:pt x="1446854" y="423029"/>
                    <a:pt x="1755968" y="547876"/>
                    <a:pt x="2063176" y="677113"/>
                  </a:cubicBezTo>
                  <a:lnTo>
                    <a:pt x="2874885" y="1029085"/>
                  </a:lnTo>
                  <a:lnTo>
                    <a:pt x="2874885" y="1047517"/>
                  </a:lnTo>
                  <a:lnTo>
                    <a:pt x="2060127" y="695057"/>
                  </a:lnTo>
                  <a:cubicBezTo>
                    <a:pt x="1751775" y="565438"/>
                    <a:pt x="1441517" y="439828"/>
                    <a:pt x="1131259" y="322235"/>
                  </a:cubicBezTo>
                  <a:cubicBezTo>
                    <a:pt x="765353" y="184789"/>
                    <a:pt x="379627" y="91631"/>
                    <a:pt x="7623" y="1527"/>
                  </a:cubicBezTo>
                  <a:cubicBezTo>
                    <a:pt x="4574" y="1527"/>
                    <a:pt x="3049" y="0"/>
                    <a:pt x="0" y="0"/>
                  </a:cubicBez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8" name="Freeform: Shape 87"/>
            <p:cNvSpPr>
              <a:spLocks/>
            </p:cNvSpPr>
            <p:nvPr userDrawn="1"/>
          </p:nvSpPr>
          <p:spPr bwMode="auto">
            <a:xfrm>
              <a:off x="10070322" y="1"/>
              <a:ext cx="2122879" cy="848745"/>
            </a:xfrm>
            <a:custGeom>
              <a:avLst/>
              <a:gdLst>
                <a:gd name="connsiteX0" fmla="*/ 0 w 2122879"/>
                <a:gd name="connsiteY0" fmla="*/ 0 h 848745"/>
                <a:gd name="connsiteX1" fmla="*/ 59450 w 2122879"/>
                <a:gd name="connsiteY1" fmla="*/ 0 h 848745"/>
                <a:gd name="connsiteX2" fmla="*/ 457306 w 2122879"/>
                <a:gd name="connsiteY2" fmla="*/ 135875 h 848745"/>
                <a:gd name="connsiteX3" fmla="*/ 1346575 w 2122879"/>
                <a:gd name="connsiteY3" fmla="*/ 494263 h 848745"/>
                <a:gd name="connsiteX4" fmla="*/ 2122879 w 2122879"/>
                <a:gd name="connsiteY4" fmla="*/ 828990 h 848745"/>
                <a:gd name="connsiteX5" fmla="*/ 2122879 w 2122879"/>
                <a:gd name="connsiteY5" fmla="*/ 848745 h 848745"/>
                <a:gd name="connsiteX6" fmla="*/ 1343526 w 2122879"/>
                <a:gd name="connsiteY6" fmla="*/ 512010 h 848745"/>
                <a:gd name="connsiteX7" fmla="*/ 451208 w 2122879"/>
                <a:gd name="connsiteY7" fmla="*/ 152668 h 848745"/>
                <a:gd name="connsiteX8" fmla="*/ 0 w 2122879"/>
                <a:gd name="connsiteY8" fmla="*/ 0 h 84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2879" h="848745">
                  <a:moveTo>
                    <a:pt x="0" y="0"/>
                  </a:moveTo>
                  <a:cubicBezTo>
                    <a:pt x="0" y="0"/>
                    <a:pt x="0" y="0"/>
                    <a:pt x="59450" y="0"/>
                  </a:cubicBezTo>
                  <a:cubicBezTo>
                    <a:pt x="193593" y="41220"/>
                    <a:pt x="327736" y="85494"/>
                    <a:pt x="457306" y="135875"/>
                  </a:cubicBezTo>
                  <a:cubicBezTo>
                    <a:pt x="754555" y="249612"/>
                    <a:pt x="1051422" y="370220"/>
                    <a:pt x="1346575" y="494263"/>
                  </a:cubicBezTo>
                  <a:lnTo>
                    <a:pt x="2122879" y="828990"/>
                  </a:lnTo>
                  <a:lnTo>
                    <a:pt x="2122879" y="848745"/>
                  </a:lnTo>
                  <a:lnTo>
                    <a:pt x="1343526" y="512010"/>
                  </a:lnTo>
                  <a:cubicBezTo>
                    <a:pt x="1047230" y="387395"/>
                    <a:pt x="749219" y="266406"/>
                    <a:pt x="451208" y="152668"/>
                  </a:cubicBezTo>
                  <a:cubicBezTo>
                    <a:pt x="303346" y="96181"/>
                    <a:pt x="152435" y="45800"/>
                    <a:pt x="0" y="0"/>
                  </a:cubicBez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0" name="Freeform: Shape 89"/>
            <p:cNvSpPr>
              <a:spLocks/>
            </p:cNvSpPr>
            <p:nvPr userDrawn="1"/>
          </p:nvSpPr>
          <p:spPr bwMode="auto">
            <a:xfrm>
              <a:off x="10636331" y="0"/>
              <a:ext cx="1556869" cy="650052"/>
            </a:xfrm>
            <a:custGeom>
              <a:avLst/>
              <a:gdLst>
                <a:gd name="connsiteX0" fmla="*/ 0 w 1556869"/>
                <a:gd name="connsiteY0" fmla="*/ 0 h 650052"/>
                <a:gd name="connsiteX1" fmla="*/ 48810 w 1556869"/>
                <a:gd name="connsiteY1" fmla="*/ 0 h 650052"/>
                <a:gd name="connsiteX2" fmla="*/ 858181 w 1556869"/>
                <a:gd name="connsiteY2" fmla="*/ 329785 h 650052"/>
                <a:gd name="connsiteX3" fmla="*/ 1556869 w 1556869"/>
                <a:gd name="connsiteY3" fmla="*/ 630286 h 650052"/>
                <a:gd name="connsiteX4" fmla="*/ 1556869 w 1556869"/>
                <a:gd name="connsiteY4" fmla="*/ 650052 h 650052"/>
                <a:gd name="connsiteX5" fmla="*/ 833776 w 1556869"/>
                <a:gd name="connsiteY5" fmla="*/ 338558 h 650052"/>
                <a:gd name="connsiteX6" fmla="*/ 0 w 1556869"/>
                <a:gd name="connsiteY6" fmla="*/ 0 h 6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869" h="650052">
                  <a:moveTo>
                    <a:pt x="0" y="0"/>
                  </a:moveTo>
                  <a:cubicBezTo>
                    <a:pt x="0" y="0"/>
                    <a:pt x="0" y="0"/>
                    <a:pt x="48810" y="0"/>
                  </a:cubicBezTo>
                  <a:cubicBezTo>
                    <a:pt x="318791" y="106050"/>
                    <a:pt x="589154" y="216677"/>
                    <a:pt x="858181" y="329785"/>
                  </a:cubicBezTo>
                  <a:lnTo>
                    <a:pt x="1556869" y="630286"/>
                  </a:lnTo>
                  <a:lnTo>
                    <a:pt x="1556869" y="650052"/>
                  </a:lnTo>
                  <a:lnTo>
                    <a:pt x="833776" y="338558"/>
                  </a:lnTo>
                  <a:cubicBezTo>
                    <a:pt x="556741" y="222018"/>
                    <a:pt x="278371" y="108339"/>
                    <a:pt x="0" y="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6" name="Freeform: Shape 85"/>
            <p:cNvSpPr>
              <a:spLocks/>
            </p:cNvSpPr>
            <p:nvPr userDrawn="1"/>
          </p:nvSpPr>
          <p:spPr bwMode="auto">
            <a:xfrm>
              <a:off x="11128582" y="1"/>
              <a:ext cx="1064618" cy="451877"/>
            </a:xfrm>
            <a:custGeom>
              <a:avLst/>
              <a:gdLst>
                <a:gd name="connsiteX0" fmla="*/ 0 w 1064618"/>
                <a:gd name="connsiteY0" fmla="*/ 0 h 451877"/>
                <a:gd name="connsiteX1" fmla="*/ 47302 w 1064618"/>
                <a:gd name="connsiteY1" fmla="*/ 0 h 451877"/>
                <a:gd name="connsiteX2" fmla="*/ 609587 w 1064618"/>
                <a:gd name="connsiteY2" fmla="*/ 234961 h 451877"/>
                <a:gd name="connsiteX3" fmla="*/ 1064618 w 1064618"/>
                <a:gd name="connsiteY3" fmla="*/ 431330 h 451877"/>
                <a:gd name="connsiteX4" fmla="*/ 1064618 w 1064618"/>
                <a:gd name="connsiteY4" fmla="*/ 451877 h 45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618" h="451877">
                  <a:moveTo>
                    <a:pt x="0" y="0"/>
                  </a:moveTo>
                  <a:cubicBezTo>
                    <a:pt x="0" y="0"/>
                    <a:pt x="0" y="0"/>
                    <a:pt x="47302" y="0"/>
                  </a:cubicBezTo>
                  <a:cubicBezTo>
                    <a:pt x="234985" y="76987"/>
                    <a:pt x="422667" y="155498"/>
                    <a:pt x="609587" y="234961"/>
                  </a:cubicBezTo>
                  <a:lnTo>
                    <a:pt x="1064618" y="431330"/>
                  </a:lnTo>
                  <a:lnTo>
                    <a:pt x="1064618" y="451877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1" name="Freeform: Shape 80"/>
            <p:cNvSpPr>
              <a:spLocks/>
            </p:cNvSpPr>
            <p:nvPr userDrawn="1"/>
          </p:nvSpPr>
          <p:spPr bwMode="auto">
            <a:xfrm>
              <a:off x="11599989" y="0"/>
              <a:ext cx="593211" cy="254233"/>
            </a:xfrm>
            <a:custGeom>
              <a:avLst/>
              <a:gdLst>
                <a:gd name="connsiteX0" fmla="*/ 0 w 593211"/>
                <a:gd name="connsiteY0" fmla="*/ 0 h 254233"/>
                <a:gd name="connsiteX1" fmla="*/ 47308 w 593211"/>
                <a:gd name="connsiteY1" fmla="*/ 0 h 254233"/>
                <a:gd name="connsiteX2" fmla="*/ 593211 w 593211"/>
                <a:gd name="connsiteY2" fmla="*/ 234288 h 254233"/>
                <a:gd name="connsiteX3" fmla="*/ 593211 w 593211"/>
                <a:gd name="connsiteY3" fmla="*/ 254233 h 25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211" h="254233">
                  <a:moveTo>
                    <a:pt x="0" y="0"/>
                  </a:moveTo>
                  <a:cubicBezTo>
                    <a:pt x="0" y="0"/>
                    <a:pt x="0" y="0"/>
                    <a:pt x="47308" y="0"/>
                  </a:cubicBezTo>
                  <a:lnTo>
                    <a:pt x="593211" y="234288"/>
                  </a:lnTo>
                  <a:lnTo>
                    <a:pt x="593211" y="254233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3" name="Freeform: Shape 82"/>
            <p:cNvSpPr>
              <a:spLocks/>
            </p:cNvSpPr>
            <p:nvPr userDrawn="1"/>
          </p:nvSpPr>
          <p:spPr bwMode="auto">
            <a:xfrm>
              <a:off x="12063380" y="0"/>
              <a:ext cx="129821" cy="55510"/>
            </a:xfrm>
            <a:custGeom>
              <a:avLst/>
              <a:gdLst>
                <a:gd name="connsiteX0" fmla="*/ 0 w 129821"/>
                <a:gd name="connsiteY0" fmla="*/ 0 h 55510"/>
                <a:gd name="connsiteX1" fmla="*/ 47417 w 129821"/>
                <a:gd name="connsiteY1" fmla="*/ 0 h 55510"/>
                <a:gd name="connsiteX2" fmla="*/ 129821 w 129821"/>
                <a:gd name="connsiteY2" fmla="*/ 35410 h 55510"/>
                <a:gd name="connsiteX3" fmla="*/ 129821 w 129821"/>
                <a:gd name="connsiteY3" fmla="*/ 55510 h 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821" h="55510">
                  <a:moveTo>
                    <a:pt x="0" y="0"/>
                  </a:moveTo>
                  <a:cubicBezTo>
                    <a:pt x="0" y="0"/>
                    <a:pt x="0" y="0"/>
                    <a:pt x="47417" y="0"/>
                  </a:cubicBezTo>
                  <a:lnTo>
                    <a:pt x="129821" y="35410"/>
                  </a:lnTo>
                  <a:lnTo>
                    <a:pt x="129821" y="5551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-792" y="6070568"/>
              <a:ext cx="218066" cy="91396"/>
            </a:xfrm>
            <a:custGeom>
              <a:avLst/>
              <a:gdLst>
                <a:gd name="T0" fmla="*/ 0 w 143"/>
                <a:gd name="T1" fmla="*/ 0 h 60"/>
                <a:gd name="T2" fmla="*/ 0 w 143"/>
                <a:gd name="T3" fmla="*/ 2 h 60"/>
                <a:gd name="T4" fmla="*/ 138 w 143"/>
                <a:gd name="T5" fmla="*/ 60 h 60"/>
                <a:gd name="T6" fmla="*/ 143 w 143"/>
                <a:gd name="T7" fmla="*/ 59 h 60"/>
                <a:gd name="T8" fmla="*/ 0 w 14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6" y="22"/>
                    <a:pt x="92" y="41"/>
                    <a:pt x="138" y="60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95" y="40"/>
                    <a:pt x="48" y="20"/>
                    <a:pt x="0" y="0"/>
                  </a:cubicBezTo>
                  <a:close/>
                </a:path>
              </a:pathLst>
            </a:custGeom>
            <a:solidFill>
              <a:srgbClr val="D6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-792" y="5838072"/>
              <a:ext cx="582044" cy="259755"/>
            </a:xfrm>
            <a:custGeom>
              <a:avLst/>
              <a:gdLst>
                <a:gd name="T0" fmla="*/ 77 w 381"/>
                <a:gd name="T1" fmla="*/ 35 h 170"/>
                <a:gd name="T2" fmla="*/ 0 w 381"/>
                <a:gd name="T3" fmla="*/ 0 h 170"/>
                <a:gd name="T4" fmla="*/ 0 w 381"/>
                <a:gd name="T5" fmla="*/ 3 h 170"/>
                <a:gd name="T6" fmla="*/ 75 w 381"/>
                <a:gd name="T7" fmla="*/ 37 h 170"/>
                <a:gd name="T8" fmla="*/ 376 w 381"/>
                <a:gd name="T9" fmla="*/ 170 h 170"/>
                <a:gd name="T10" fmla="*/ 381 w 381"/>
                <a:gd name="T11" fmla="*/ 170 h 170"/>
                <a:gd name="T12" fmla="*/ 77 w 381"/>
                <a:gd name="T13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170">
                  <a:moveTo>
                    <a:pt x="77" y="35"/>
                  </a:moveTo>
                  <a:cubicBezTo>
                    <a:pt x="51" y="23"/>
                    <a:pt x="26" y="1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6" y="14"/>
                    <a:pt x="51" y="26"/>
                    <a:pt x="75" y="37"/>
                  </a:cubicBezTo>
                  <a:cubicBezTo>
                    <a:pt x="174" y="82"/>
                    <a:pt x="274" y="127"/>
                    <a:pt x="376" y="170"/>
                  </a:cubicBezTo>
                  <a:cubicBezTo>
                    <a:pt x="381" y="170"/>
                    <a:pt x="381" y="170"/>
                    <a:pt x="381" y="170"/>
                  </a:cubicBezTo>
                  <a:cubicBezTo>
                    <a:pt x="278" y="126"/>
                    <a:pt x="177" y="80"/>
                    <a:pt x="77" y="35"/>
                  </a:cubicBezTo>
                  <a:close/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-792" y="5637644"/>
              <a:ext cx="920366" cy="400856"/>
            </a:xfrm>
            <a:custGeom>
              <a:avLst/>
              <a:gdLst>
                <a:gd name="T0" fmla="*/ 116 w 603"/>
                <a:gd name="T1" fmla="*/ 53 h 263"/>
                <a:gd name="T2" fmla="*/ 0 w 603"/>
                <a:gd name="T3" fmla="*/ 0 h 263"/>
                <a:gd name="T4" fmla="*/ 0 w 603"/>
                <a:gd name="T5" fmla="*/ 3 h 263"/>
                <a:gd name="T6" fmla="*/ 115 w 603"/>
                <a:gd name="T7" fmla="*/ 56 h 263"/>
                <a:gd name="T8" fmla="*/ 597 w 603"/>
                <a:gd name="T9" fmla="*/ 263 h 263"/>
                <a:gd name="T10" fmla="*/ 603 w 603"/>
                <a:gd name="T11" fmla="*/ 262 h 263"/>
                <a:gd name="T12" fmla="*/ 116 w 603"/>
                <a:gd name="T13" fmla="*/ 5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263">
                  <a:moveTo>
                    <a:pt x="116" y="53"/>
                  </a:moveTo>
                  <a:cubicBezTo>
                    <a:pt x="78" y="36"/>
                    <a:pt x="39" y="1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9" y="21"/>
                    <a:pt x="77" y="38"/>
                    <a:pt x="115" y="56"/>
                  </a:cubicBezTo>
                  <a:cubicBezTo>
                    <a:pt x="273" y="128"/>
                    <a:pt x="434" y="202"/>
                    <a:pt x="597" y="263"/>
                  </a:cubicBezTo>
                  <a:cubicBezTo>
                    <a:pt x="603" y="262"/>
                    <a:pt x="603" y="262"/>
                    <a:pt x="603" y="262"/>
                  </a:cubicBezTo>
                  <a:cubicBezTo>
                    <a:pt x="438" y="201"/>
                    <a:pt x="275" y="126"/>
                    <a:pt x="116" y="53"/>
                  </a:cubicBezTo>
                  <a:close/>
                </a:path>
              </a:pathLst>
            </a:cu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-792" y="5435612"/>
              <a:ext cx="1308395" cy="535544"/>
            </a:xfrm>
            <a:custGeom>
              <a:avLst/>
              <a:gdLst>
                <a:gd name="T0" fmla="*/ 158 w 858"/>
                <a:gd name="T1" fmla="*/ 72 h 351"/>
                <a:gd name="T2" fmla="*/ 0 w 858"/>
                <a:gd name="T3" fmla="*/ 0 h 351"/>
                <a:gd name="T4" fmla="*/ 0 w 858"/>
                <a:gd name="T5" fmla="*/ 4 h 351"/>
                <a:gd name="T6" fmla="*/ 157 w 858"/>
                <a:gd name="T7" fmla="*/ 75 h 351"/>
                <a:gd name="T8" fmla="*/ 850 w 858"/>
                <a:gd name="T9" fmla="*/ 351 h 351"/>
                <a:gd name="T10" fmla="*/ 858 w 858"/>
                <a:gd name="T11" fmla="*/ 350 h 351"/>
                <a:gd name="T12" fmla="*/ 158 w 858"/>
                <a:gd name="T13" fmla="*/ 7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351">
                  <a:moveTo>
                    <a:pt x="158" y="72"/>
                  </a:moveTo>
                  <a:cubicBezTo>
                    <a:pt x="106" y="48"/>
                    <a:pt x="53" y="24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3" y="27"/>
                    <a:pt x="105" y="51"/>
                    <a:pt x="157" y="75"/>
                  </a:cubicBezTo>
                  <a:cubicBezTo>
                    <a:pt x="382" y="179"/>
                    <a:pt x="614" y="287"/>
                    <a:pt x="850" y="351"/>
                  </a:cubicBezTo>
                  <a:cubicBezTo>
                    <a:pt x="858" y="350"/>
                    <a:pt x="858" y="350"/>
                    <a:pt x="858" y="350"/>
                  </a:cubicBezTo>
                  <a:cubicBezTo>
                    <a:pt x="619" y="286"/>
                    <a:pt x="385" y="177"/>
                    <a:pt x="158" y="72"/>
                  </a:cubicBezTo>
                  <a:close/>
                </a:path>
              </a:pathLst>
            </a:custGeom>
            <a:solidFill>
              <a:srgbClr val="D5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-792" y="5233581"/>
              <a:ext cx="1858370" cy="642973"/>
            </a:xfrm>
            <a:custGeom>
              <a:avLst/>
              <a:gdLst>
                <a:gd name="T0" fmla="*/ 944 w 1218"/>
                <a:gd name="T1" fmla="*/ 377 h 421"/>
                <a:gd name="T2" fmla="*/ 201 w 1218"/>
                <a:gd name="T3" fmla="*/ 92 h 421"/>
                <a:gd name="T4" fmla="*/ 0 w 1218"/>
                <a:gd name="T5" fmla="*/ 0 h 421"/>
                <a:gd name="T6" fmla="*/ 0 w 1218"/>
                <a:gd name="T7" fmla="*/ 4 h 421"/>
                <a:gd name="T8" fmla="*/ 199 w 1218"/>
                <a:gd name="T9" fmla="*/ 95 h 421"/>
                <a:gd name="T10" fmla="*/ 943 w 1218"/>
                <a:gd name="T11" fmla="*/ 380 h 421"/>
                <a:gd name="T12" fmla="*/ 1205 w 1218"/>
                <a:gd name="T13" fmla="*/ 421 h 421"/>
                <a:gd name="T14" fmla="*/ 1218 w 1218"/>
                <a:gd name="T15" fmla="*/ 418 h 421"/>
                <a:gd name="T16" fmla="*/ 944 w 1218"/>
                <a:gd name="T17" fmla="*/ 37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8" h="421">
                  <a:moveTo>
                    <a:pt x="944" y="377"/>
                  </a:moveTo>
                  <a:cubicBezTo>
                    <a:pt x="691" y="321"/>
                    <a:pt x="442" y="204"/>
                    <a:pt x="201" y="92"/>
                  </a:cubicBezTo>
                  <a:cubicBezTo>
                    <a:pt x="135" y="61"/>
                    <a:pt x="67" y="3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7" y="33"/>
                    <a:pt x="134" y="65"/>
                    <a:pt x="199" y="95"/>
                  </a:cubicBezTo>
                  <a:cubicBezTo>
                    <a:pt x="441" y="208"/>
                    <a:pt x="690" y="324"/>
                    <a:pt x="943" y="380"/>
                  </a:cubicBezTo>
                  <a:cubicBezTo>
                    <a:pt x="1030" y="399"/>
                    <a:pt x="1117" y="412"/>
                    <a:pt x="1205" y="421"/>
                  </a:cubicBezTo>
                  <a:cubicBezTo>
                    <a:pt x="1218" y="418"/>
                    <a:pt x="1218" y="418"/>
                    <a:pt x="1218" y="418"/>
                  </a:cubicBezTo>
                  <a:cubicBezTo>
                    <a:pt x="1126" y="410"/>
                    <a:pt x="1034" y="397"/>
                    <a:pt x="944" y="377"/>
                  </a:cubicBezTo>
                  <a:close/>
                </a:path>
              </a:pathLst>
            </a:custGeom>
            <a:solidFill>
              <a:srgbClr val="D4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/>
            <p:cNvSpPr>
              <a:spLocks/>
            </p:cNvSpPr>
            <p:nvPr userDrawn="1"/>
          </p:nvSpPr>
          <p:spPr bwMode="auto">
            <a:xfrm>
              <a:off x="-792" y="5034756"/>
              <a:ext cx="3202040" cy="710317"/>
            </a:xfrm>
            <a:custGeom>
              <a:avLst/>
              <a:gdLst>
                <a:gd name="T0" fmla="*/ 2068 w 2100"/>
                <a:gd name="T1" fmla="*/ 397 h 466"/>
                <a:gd name="T2" fmla="*/ 994 w 2100"/>
                <a:gd name="T3" fmla="*/ 394 h 466"/>
                <a:gd name="T4" fmla="*/ 245 w 2100"/>
                <a:gd name="T5" fmla="*/ 111 h 466"/>
                <a:gd name="T6" fmla="*/ 0 w 2100"/>
                <a:gd name="T7" fmla="*/ 0 h 466"/>
                <a:gd name="T8" fmla="*/ 0 w 2100"/>
                <a:gd name="T9" fmla="*/ 3 h 466"/>
                <a:gd name="T10" fmla="*/ 243 w 2100"/>
                <a:gd name="T11" fmla="*/ 114 h 466"/>
                <a:gd name="T12" fmla="*/ 994 w 2100"/>
                <a:gd name="T13" fmla="*/ 397 h 466"/>
                <a:gd name="T14" fmla="*/ 2059 w 2100"/>
                <a:gd name="T15" fmla="*/ 402 h 466"/>
                <a:gd name="T16" fmla="*/ 2100 w 2100"/>
                <a:gd name="T17" fmla="*/ 394 h 466"/>
                <a:gd name="T18" fmla="*/ 2068 w 2100"/>
                <a:gd name="T19" fmla="*/ 39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0" h="466">
                  <a:moveTo>
                    <a:pt x="2068" y="397"/>
                  </a:moveTo>
                  <a:cubicBezTo>
                    <a:pt x="1712" y="430"/>
                    <a:pt x="1344" y="463"/>
                    <a:pt x="994" y="394"/>
                  </a:cubicBezTo>
                  <a:cubicBezTo>
                    <a:pt x="740" y="343"/>
                    <a:pt x="488" y="225"/>
                    <a:pt x="245" y="111"/>
                  </a:cubicBezTo>
                  <a:cubicBezTo>
                    <a:pt x="164" y="74"/>
                    <a:pt x="81" y="35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1" y="38"/>
                    <a:pt x="163" y="77"/>
                    <a:pt x="243" y="114"/>
                  </a:cubicBezTo>
                  <a:cubicBezTo>
                    <a:pt x="487" y="229"/>
                    <a:pt x="738" y="347"/>
                    <a:pt x="994" y="397"/>
                  </a:cubicBezTo>
                  <a:cubicBezTo>
                    <a:pt x="1340" y="466"/>
                    <a:pt x="1705" y="434"/>
                    <a:pt x="2059" y="402"/>
                  </a:cubicBezTo>
                  <a:cubicBezTo>
                    <a:pt x="2100" y="394"/>
                    <a:pt x="2100" y="394"/>
                    <a:pt x="2100" y="394"/>
                  </a:cubicBezTo>
                  <a:cubicBezTo>
                    <a:pt x="2089" y="395"/>
                    <a:pt x="2078" y="396"/>
                    <a:pt x="2068" y="397"/>
                  </a:cubicBez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: Shape 77"/>
            <p:cNvSpPr>
              <a:spLocks/>
            </p:cNvSpPr>
            <p:nvPr userDrawn="1"/>
          </p:nvSpPr>
          <p:spPr bwMode="auto">
            <a:xfrm>
              <a:off x="-1" y="29070"/>
              <a:ext cx="10203407" cy="4377143"/>
            </a:xfrm>
            <a:custGeom>
              <a:avLst/>
              <a:gdLst>
                <a:gd name="connsiteX0" fmla="*/ 0 w 10204800"/>
                <a:gd name="connsiteY0" fmla="*/ 0 h 4377740"/>
                <a:gd name="connsiteX1" fmla="*/ 12323 w 10204800"/>
                <a:gd name="connsiteY1" fmla="*/ 5280 h 4377740"/>
                <a:gd name="connsiteX2" fmla="*/ 1762640 w 10204800"/>
                <a:gd name="connsiteY2" fmla="*/ 755145 h 4377740"/>
                <a:gd name="connsiteX3" fmla="*/ 2185053 w 10204800"/>
                <a:gd name="connsiteY3" fmla="*/ 952075 h 4377740"/>
                <a:gd name="connsiteX4" fmla="*/ 3302846 w 10204800"/>
                <a:gd name="connsiteY4" fmla="*/ 1368834 h 4377740"/>
                <a:gd name="connsiteX5" fmla="*/ 4754605 w 10204800"/>
                <a:gd name="connsiteY5" fmla="*/ 1139845 h 4377740"/>
                <a:gd name="connsiteX6" fmla="*/ 5045872 w 10204800"/>
                <a:gd name="connsiteY6" fmla="*/ 1051303 h 4377740"/>
                <a:gd name="connsiteX7" fmla="*/ 5103820 w 10204800"/>
                <a:gd name="connsiteY7" fmla="*/ 1034511 h 4377740"/>
                <a:gd name="connsiteX8" fmla="*/ 6657751 w 10204800"/>
                <a:gd name="connsiteY8" fmla="*/ 930703 h 4377740"/>
                <a:gd name="connsiteX9" fmla="*/ 7763344 w 10204800"/>
                <a:gd name="connsiteY9" fmla="*/ 2187085 h 4377740"/>
                <a:gd name="connsiteX10" fmla="*/ 7827393 w 10204800"/>
                <a:gd name="connsiteY10" fmla="*/ 2300053 h 4377740"/>
                <a:gd name="connsiteX11" fmla="*/ 7960064 w 10204800"/>
                <a:gd name="connsiteY11" fmla="*/ 2535147 h 4377740"/>
                <a:gd name="connsiteX12" fmla="*/ 8937561 w 10204800"/>
                <a:gd name="connsiteY12" fmla="*/ 3800690 h 4377740"/>
                <a:gd name="connsiteX13" fmla="*/ 10005031 w 10204800"/>
                <a:gd name="connsiteY13" fmla="*/ 4296831 h 4377740"/>
                <a:gd name="connsiteX14" fmla="*/ 10204800 w 10204800"/>
                <a:gd name="connsiteY14" fmla="*/ 4373160 h 4377740"/>
                <a:gd name="connsiteX15" fmla="*/ 10181926 w 10204800"/>
                <a:gd name="connsiteY15" fmla="*/ 4377740 h 4377740"/>
                <a:gd name="connsiteX16" fmla="*/ 10000456 w 10204800"/>
                <a:gd name="connsiteY16" fmla="*/ 4307517 h 4377740"/>
                <a:gd name="connsiteX17" fmla="*/ 8931461 w 10204800"/>
                <a:gd name="connsiteY17" fmla="*/ 3809849 h 4377740"/>
                <a:gd name="connsiteX18" fmla="*/ 7949389 w 10204800"/>
                <a:gd name="connsiteY18" fmla="*/ 2541254 h 4377740"/>
                <a:gd name="connsiteX19" fmla="*/ 7816718 w 10204800"/>
                <a:gd name="connsiteY19" fmla="*/ 2306159 h 4377740"/>
                <a:gd name="connsiteX20" fmla="*/ 7752670 w 10204800"/>
                <a:gd name="connsiteY20" fmla="*/ 2193192 h 4377740"/>
                <a:gd name="connsiteX21" fmla="*/ 6653176 w 10204800"/>
                <a:gd name="connsiteY21" fmla="*/ 941389 h 4377740"/>
                <a:gd name="connsiteX22" fmla="*/ 5106870 w 10204800"/>
                <a:gd name="connsiteY22" fmla="*/ 1045197 h 4377740"/>
                <a:gd name="connsiteX23" fmla="*/ 5048921 w 10204800"/>
                <a:gd name="connsiteY23" fmla="*/ 1063516 h 4377740"/>
                <a:gd name="connsiteX24" fmla="*/ 4759180 w 10204800"/>
                <a:gd name="connsiteY24" fmla="*/ 1152058 h 4377740"/>
                <a:gd name="connsiteX25" fmla="*/ 3299796 w 10204800"/>
                <a:gd name="connsiteY25" fmla="*/ 1381046 h 4377740"/>
                <a:gd name="connsiteX26" fmla="*/ 2180478 w 10204800"/>
                <a:gd name="connsiteY26" fmla="*/ 962761 h 4377740"/>
                <a:gd name="connsiteX27" fmla="*/ 1758065 w 10204800"/>
                <a:gd name="connsiteY27" fmla="*/ 765831 h 4377740"/>
                <a:gd name="connsiteX28" fmla="*/ 292956 w 10204800"/>
                <a:gd name="connsiteY28" fmla="*/ 138154 h 4377740"/>
                <a:gd name="connsiteX29" fmla="*/ 0 w 10204800"/>
                <a:gd name="connsiteY29" fmla="*/ 12647 h 437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204800" h="4377740">
                  <a:moveTo>
                    <a:pt x="0" y="0"/>
                  </a:moveTo>
                  <a:lnTo>
                    <a:pt x="12323" y="5280"/>
                  </a:lnTo>
                  <a:cubicBezTo>
                    <a:pt x="95671" y="40988"/>
                    <a:pt x="429065" y="183819"/>
                    <a:pt x="1762640" y="755145"/>
                  </a:cubicBezTo>
                  <a:cubicBezTo>
                    <a:pt x="1899886" y="813155"/>
                    <a:pt x="2038657" y="880325"/>
                    <a:pt x="2185053" y="952075"/>
                  </a:cubicBezTo>
                  <a:cubicBezTo>
                    <a:pt x="2551042" y="1127633"/>
                    <a:pt x="2929232" y="1310823"/>
                    <a:pt x="3302846" y="1368834"/>
                  </a:cubicBezTo>
                  <a:cubicBezTo>
                    <a:pt x="3784732" y="1443636"/>
                    <a:pt x="4278818" y="1289451"/>
                    <a:pt x="4754605" y="1139845"/>
                  </a:cubicBezTo>
                  <a:cubicBezTo>
                    <a:pt x="4855252" y="1109313"/>
                    <a:pt x="4949799" y="1078782"/>
                    <a:pt x="5045872" y="1051303"/>
                  </a:cubicBezTo>
                  <a:cubicBezTo>
                    <a:pt x="5045872" y="1051303"/>
                    <a:pt x="5045872" y="1051303"/>
                    <a:pt x="5103820" y="1034511"/>
                  </a:cubicBezTo>
                  <a:cubicBezTo>
                    <a:pt x="5602481" y="887958"/>
                    <a:pt x="6169765" y="723087"/>
                    <a:pt x="6657751" y="930703"/>
                  </a:cubicBezTo>
                  <a:cubicBezTo>
                    <a:pt x="7173186" y="1149005"/>
                    <a:pt x="7487327" y="1700103"/>
                    <a:pt x="7763344" y="2187085"/>
                  </a:cubicBezTo>
                  <a:cubicBezTo>
                    <a:pt x="7784694" y="2225250"/>
                    <a:pt x="7806043" y="2263415"/>
                    <a:pt x="7827393" y="2300053"/>
                  </a:cubicBezTo>
                  <a:cubicBezTo>
                    <a:pt x="7871616" y="2376382"/>
                    <a:pt x="7914315" y="2454238"/>
                    <a:pt x="7960064" y="2535147"/>
                  </a:cubicBezTo>
                  <a:cubicBezTo>
                    <a:pt x="8223881" y="3012970"/>
                    <a:pt x="8498373" y="3506058"/>
                    <a:pt x="8937561" y="3800690"/>
                  </a:cubicBezTo>
                  <a:cubicBezTo>
                    <a:pt x="9250177" y="4011359"/>
                    <a:pt x="9632941" y="4156385"/>
                    <a:pt x="10005031" y="4296831"/>
                  </a:cubicBezTo>
                  <a:cubicBezTo>
                    <a:pt x="10072129" y="4322783"/>
                    <a:pt x="10139227" y="4347208"/>
                    <a:pt x="10204800" y="4373160"/>
                  </a:cubicBezTo>
                  <a:cubicBezTo>
                    <a:pt x="10204800" y="4373160"/>
                    <a:pt x="10204800" y="4373160"/>
                    <a:pt x="10181926" y="4377740"/>
                  </a:cubicBezTo>
                  <a:cubicBezTo>
                    <a:pt x="10122452" y="4354841"/>
                    <a:pt x="10061454" y="4331943"/>
                    <a:pt x="10000456" y="4307517"/>
                  </a:cubicBezTo>
                  <a:cubicBezTo>
                    <a:pt x="9628366" y="4167071"/>
                    <a:pt x="9244077" y="4022045"/>
                    <a:pt x="8931461" y="3809849"/>
                  </a:cubicBezTo>
                  <a:cubicBezTo>
                    <a:pt x="8489224" y="3513691"/>
                    <a:pt x="8214732" y="3019076"/>
                    <a:pt x="7949389" y="2541254"/>
                  </a:cubicBezTo>
                  <a:cubicBezTo>
                    <a:pt x="7903641" y="2460345"/>
                    <a:pt x="7860942" y="2382489"/>
                    <a:pt x="7816718" y="2306159"/>
                  </a:cubicBezTo>
                  <a:cubicBezTo>
                    <a:pt x="7795369" y="2269521"/>
                    <a:pt x="7774019" y="2231356"/>
                    <a:pt x="7752670" y="2193192"/>
                  </a:cubicBezTo>
                  <a:cubicBezTo>
                    <a:pt x="7478178" y="1707736"/>
                    <a:pt x="7165561" y="1158164"/>
                    <a:pt x="6653176" y="941389"/>
                  </a:cubicBezTo>
                  <a:cubicBezTo>
                    <a:pt x="6168240" y="735299"/>
                    <a:pt x="5604006" y="900171"/>
                    <a:pt x="5106870" y="1045197"/>
                  </a:cubicBezTo>
                  <a:cubicBezTo>
                    <a:pt x="5106870" y="1045197"/>
                    <a:pt x="5106870" y="1045197"/>
                    <a:pt x="5048921" y="1063516"/>
                  </a:cubicBezTo>
                  <a:cubicBezTo>
                    <a:pt x="4954374" y="1090995"/>
                    <a:pt x="4858302" y="1120000"/>
                    <a:pt x="4759180" y="1152058"/>
                  </a:cubicBezTo>
                  <a:cubicBezTo>
                    <a:pt x="4280343" y="1301664"/>
                    <a:pt x="3786257" y="1455849"/>
                    <a:pt x="3299796" y="1381046"/>
                  </a:cubicBezTo>
                  <a:cubicBezTo>
                    <a:pt x="2926182" y="1323036"/>
                    <a:pt x="2546468" y="1139845"/>
                    <a:pt x="2180478" y="962761"/>
                  </a:cubicBezTo>
                  <a:cubicBezTo>
                    <a:pt x="2032557" y="891011"/>
                    <a:pt x="1895311" y="823841"/>
                    <a:pt x="1758065" y="765831"/>
                  </a:cubicBezTo>
                  <a:cubicBezTo>
                    <a:pt x="1758065" y="765831"/>
                    <a:pt x="1758065" y="765831"/>
                    <a:pt x="292956" y="138154"/>
                  </a:cubicBezTo>
                  <a:lnTo>
                    <a:pt x="0" y="12647"/>
                  </a:lnTo>
                  <a:close/>
                </a:path>
              </a:pathLst>
            </a:custGeom>
            <a:solidFill>
              <a:srgbClr val="C8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26"/>
            <p:cNvSpPr>
              <a:spLocks/>
            </p:cNvSpPr>
            <p:nvPr userDrawn="1"/>
          </p:nvSpPr>
          <p:spPr bwMode="auto">
            <a:xfrm>
              <a:off x="366392" y="0"/>
              <a:ext cx="10178543" cy="4345283"/>
            </a:xfrm>
            <a:custGeom>
              <a:avLst/>
              <a:gdLst>
                <a:gd name="T0" fmla="*/ 6673 w 6676"/>
                <a:gd name="T1" fmla="*/ 2843 h 2847"/>
                <a:gd name="T2" fmla="*/ 6368 w 6676"/>
                <a:gd name="T3" fmla="*/ 2722 h 2847"/>
                <a:gd name="T4" fmla="*/ 5668 w 6676"/>
                <a:gd name="T5" fmla="*/ 2398 h 2847"/>
                <a:gd name="T6" fmla="*/ 5018 w 6676"/>
                <a:gd name="T7" fmla="*/ 1599 h 2847"/>
                <a:gd name="T8" fmla="*/ 4934 w 6676"/>
                <a:gd name="T9" fmla="*/ 1458 h 2847"/>
                <a:gd name="T10" fmla="*/ 4897 w 6676"/>
                <a:gd name="T11" fmla="*/ 1398 h 2847"/>
                <a:gd name="T12" fmla="*/ 4161 w 6676"/>
                <a:gd name="T13" fmla="*/ 597 h 2847"/>
                <a:gd name="T14" fmla="*/ 3146 w 6676"/>
                <a:gd name="T15" fmla="*/ 634 h 2847"/>
                <a:gd name="T16" fmla="*/ 3109 w 6676"/>
                <a:gd name="T17" fmla="*/ 643 h 2847"/>
                <a:gd name="T18" fmla="*/ 2921 w 6676"/>
                <a:gd name="T19" fmla="*/ 692 h 2847"/>
                <a:gd name="T20" fmla="*/ 1972 w 6676"/>
                <a:gd name="T21" fmla="*/ 806 h 2847"/>
                <a:gd name="T22" fmla="*/ 1241 w 6676"/>
                <a:gd name="T23" fmla="*/ 531 h 2847"/>
                <a:gd name="T24" fmla="*/ 963 w 6676"/>
                <a:gd name="T25" fmla="*/ 403 h 2847"/>
                <a:gd name="T26" fmla="*/ 21 w 6676"/>
                <a:gd name="T27" fmla="*/ 0 h 2847"/>
                <a:gd name="T28" fmla="*/ 0 w 6676"/>
                <a:gd name="T29" fmla="*/ 0 h 2847"/>
                <a:gd name="T30" fmla="*/ 960 w 6676"/>
                <a:gd name="T31" fmla="*/ 410 h 2847"/>
                <a:gd name="T32" fmla="*/ 1238 w 6676"/>
                <a:gd name="T33" fmla="*/ 539 h 2847"/>
                <a:gd name="T34" fmla="*/ 1971 w 6676"/>
                <a:gd name="T35" fmla="*/ 814 h 2847"/>
                <a:gd name="T36" fmla="*/ 2923 w 6676"/>
                <a:gd name="T37" fmla="*/ 699 h 2847"/>
                <a:gd name="T38" fmla="*/ 3111 w 6676"/>
                <a:gd name="T39" fmla="*/ 651 h 2847"/>
                <a:gd name="T40" fmla="*/ 3148 w 6676"/>
                <a:gd name="T41" fmla="*/ 642 h 2847"/>
                <a:gd name="T42" fmla="*/ 4158 w 6676"/>
                <a:gd name="T43" fmla="*/ 604 h 2847"/>
                <a:gd name="T44" fmla="*/ 4890 w 6676"/>
                <a:gd name="T45" fmla="*/ 1402 h 2847"/>
                <a:gd name="T46" fmla="*/ 4927 w 6676"/>
                <a:gd name="T47" fmla="*/ 1463 h 2847"/>
                <a:gd name="T48" fmla="*/ 5011 w 6676"/>
                <a:gd name="T49" fmla="*/ 1603 h 2847"/>
                <a:gd name="T50" fmla="*/ 5663 w 6676"/>
                <a:gd name="T51" fmla="*/ 2405 h 2847"/>
                <a:gd name="T52" fmla="*/ 6365 w 6676"/>
                <a:gd name="T53" fmla="*/ 2730 h 2847"/>
                <a:gd name="T54" fmla="*/ 6661 w 6676"/>
                <a:gd name="T55" fmla="*/ 2847 h 2847"/>
                <a:gd name="T56" fmla="*/ 6676 w 6676"/>
                <a:gd name="T57" fmla="*/ 2845 h 2847"/>
                <a:gd name="T58" fmla="*/ 6673 w 6676"/>
                <a:gd name="T59" fmla="*/ 2843 h 2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76" h="2847">
                  <a:moveTo>
                    <a:pt x="6673" y="2843"/>
                  </a:moveTo>
                  <a:cubicBezTo>
                    <a:pt x="6575" y="2801"/>
                    <a:pt x="6474" y="2763"/>
                    <a:pt x="6368" y="2722"/>
                  </a:cubicBezTo>
                  <a:cubicBezTo>
                    <a:pt x="6125" y="2630"/>
                    <a:pt x="5875" y="2535"/>
                    <a:pt x="5668" y="2398"/>
                  </a:cubicBezTo>
                  <a:cubicBezTo>
                    <a:pt x="5381" y="2210"/>
                    <a:pt x="5196" y="1899"/>
                    <a:pt x="5018" y="1599"/>
                  </a:cubicBezTo>
                  <a:cubicBezTo>
                    <a:pt x="4990" y="1552"/>
                    <a:pt x="4962" y="1504"/>
                    <a:pt x="4934" y="1458"/>
                  </a:cubicBezTo>
                  <a:cubicBezTo>
                    <a:pt x="4921" y="1438"/>
                    <a:pt x="4909" y="1418"/>
                    <a:pt x="4897" y="1398"/>
                  </a:cubicBezTo>
                  <a:cubicBezTo>
                    <a:pt x="4710" y="1089"/>
                    <a:pt x="4498" y="739"/>
                    <a:pt x="4161" y="597"/>
                  </a:cubicBezTo>
                  <a:cubicBezTo>
                    <a:pt x="3844" y="462"/>
                    <a:pt x="3473" y="553"/>
                    <a:pt x="3146" y="634"/>
                  </a:cubicBezTo>
                  <a:cubicBezTo>
                    <a:pt x="3109" y="643"/>
                    <a:pt x="3109" y="643"/>
                    <a:pt x="3109" y="643"/>
                  </a:cubicBezTo>
                  <a:cubicBezTo>
                    <a:pt x="3047" y="658"/>
                    <a:pt x="2983" y="675"/>
                    <a:pt x="2921" y="692"/>
                  </a:cubicBezTo>
                  <a:cubicBezTo>
                    <a:pt x="2608" y="774"/>
                    <a:pt x="2285" y="859"/>
                    <a:pt x="1972" y="806"/>
                  </a:cubicBezTo>
                  <a:cubicBezTo>
                    <a:pt x="1727" y="765"/>
                    <a:pt x="1480" y="646"/>
                    <a:pt x="1241" y="531"/>
                  </a:cubicBezTo>
                  <a:cubicBezTo>
                    <a:pt x="1145" y="485"/>
                    <a:pt x="1054" y="441"/>
                    <a:pt x="963" y="40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60" y="410"/>
                    <a:pt x="960" y="410"/>
                    <a:pt x="960" y="410"/>
                  </a:cubicBezTo>
                  <a:cubicBezTo>
                    <a:pt x="1050" y="449"/>
                    <a:pt x="1141" y="492"/>
                    <a:pt x="1238" y="539"/>
                  </a:cubicBezTo>
                  <a:cubicBezTo>
                    <a:pt x="1477" y="654"/>
                    <a:pt x="1725" y="772"/>
                    <a:pt x="1971" y="814"/>
                  </a:cubicBezTo>
                  <a:cubicBezTo>
                    <a:pt x="2286" y="868"/>
                    <a:pt x="2610" y="782"/>
                    <a:pt x="2923" y="699"/>
                  </a:cubicBezTo>
                  <a:cubicBezTo>
                    <a:pt x="2985" y="683"/>
                    <a:pt x="3049" y="666"/>
                    <a:pt x="3111" y="651"/>
                  </a:cubicBezTo>
                  <a:cubicBezTo>
                    <a:pt x="3148" y="642"/>
                    <a:pt x="3148" y="642"/>
                    <a:pt x="3148" y="642"/>
                  </a:cubicBezTo>
                  <a:cubicBezTo>
                    <a:pt x="3474" y="561"/>
                    <a:pt x="3843" y="470"/>
                    <a:pt x="4158" y="604"/>
                  </a:cubicBezTo>
                  <a:cubicBezTo>
                    <a:pt x="4492" y="746"/>
                    <a:pt x="4703" y="1094"/>
                    <a:pt x="4890" y="1402"/>
                  </a:cubicBezTo>
                  <a:cubicBezTo>
                    <a:pt x="4902" y="1422"/>
                    <a:pt x="4915" y="1443"/>
                    <a:pt x="4927" y="1463"/>
                  </a:cubicBezTo>
                  <a:cubicBezTo>
                    <a:pt x="4955" y="1508"/>
                    <a:pt x="4983" y="1556"/>
                    <a:pt x="5011" y="1603"/>
                  </a:cubicBezTo>
                  <a:cubicBezTo>
                    <a:pt x="5190" y="1904"/>
                    <a:pt x="5375" y="2216"/>
                    <a:pt x="5663" y="2405"/>
                  </a:cubicBezTo>
                  <a:cubicBezTo>
                    <a:pt x="5871" y="2542"/>
                    <a:pt x="6122" y="2637"/>
                    <a:pt x="6365" y="2730"/>
                  </a:cubicBezTo>
                  <a:cubicBezTo>
                    <a:pt x="6468" y="2769"/>
                    <a:pt x="6566" y="2807"/>
                    <a:pt x="6661" y="2847"/>
                  </a:cubicBezTo>
                  <a:cubicBezTo>
                    <a:pt x="6676" y="2845"/>
                    <a:pt x="6676" y="2845"/>
                    <a:pt x="6676" y="2845"/>
                  </a:cubicBezTo>
                  <a:lnTo>
                    <a:pt x="6673" y="2843"/>
                  </a:lnTo>
                  <a:close/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7"/>
            <p:cNvSpPr>
              <a:spLocks/>
            </p:cNvSpPr>
            <p:nvPr userDrawn="1"/>
          </p:nvSpPr>
          <p:spPr bwMode="auto">
            <a:xfrm>
              <a:off x="834592" y="0"/>
              <a:ext cx="10042252" cy="4285956"/>
            </a:xfrm>
            <a:custGeom>
              <a:avLst/>
              <a:gdLst>
                <a:gd name="T0" fmla="*/ 6413 w 6586"/>
                <a:gd name="T1" fmla="*/ 2732 h 2809"/>
                <a:gd name="T2" fmla="*/ 6108 w 6586"/>
                <a:gd name="T3" fmla="*/ 2611 h 2809"/>
                <a:gd name="T4" fmla="*/ 5408 w 6586"/>
                <a:gd name="T5" fmla="*/ 2288 h 2809"/>
                <a:gd name="T6" fmla="*/ 4731 w 6586"/>
                <a:gd name="T7" fmla="*/ 1470 h 2809"/>
                <a:gd name="T8" fmla="*/ 3894 w 6586"/>
                <a:gd name="T9" fmla="*/ 572 h 2809"/>
                <a:gd name="T10" fmla="*/ 2695 w 6586"/>
                <a:gd name="T11" fmla="*/ 601 h 2809"/>
                <a:gd name="T12" fmla="*/ 1712 w 6586"/>
                <a:gd name="T13" fmla="*/ 697 h 2809"/>
                <a:gd name="T14" fmla="*/ 983 w 6586"/>
                <a:gd name="T15" fmla="*/ 420 h 2809"/>
                <a:gd name="T16" fmla="*/ 704 w 6586"/>
                <a:gd name="T17" fmla="*/ 292 h 2809"/>
                <a:gd name="T18" fmla="*/ 21 w 6586"/>
                <a:gd name="T19" fmla="*/ 0 h 2809"/>
                <a:gd name="T20" fmla="*/ 0 w 6586"/>
                <a:gd name="T21" fmla="*/ 0 h 2809"/>
                <a:gd name="T22" fmla="*/ 700 w 6586"/>
                <a:gd name="T23" fmla="*/ 299 h 2809"/>
                <a:gd name="T24" fmla="*/ 979 w 6586"/>
                <a:gd name="T25" fmla="*/ 428 h 2809"/>
                <a:gd name="T26" fmla="*/ 1711 w 6586"/>
                <a:gd name="T27" fmla="*/ 705 h 2809"/>
                <a:gd name="T28" fmla="*/ 2696 w 6586"/>
                <a:gd name="T29" fmla="*/ 609 h 2809"/>
                <a:gd name="T30" fmla="*/ 3891 w 6586"/>
                <a:gd name="T31" fmla="*/ 579 h 2809"/>
                <a:gd name="T32" fmla="*/ 4724 w 6586"/>
                <a:gd name="T33" fmla="*/ 1475 h 2809"/>
                <a:gd name="T34" fmla="*/ 5403 w 6586"/>
                <a:gd name="T35" fmla="*/ 2295 h 2809"/>
                <a:gd name="T36" fmla="*/ 6105 w 6586"/>
                <a:gd name="T37" fmla="*/ 2618 h 2809"/>
                <a:gd name="T38" fmla="*/ 6410 w 6586"/>
                <a:gd name="T39" fmla="*/ 2740 h 2809"/>
                <a:gd name="T40" fmla="*/ 6571 w 6586"/>
                <a:gd name="T41" fmla="*/ 2809 h 2809"/>
                <a:gd name="T42" fmla="*/ 6586 w 6586"/>
                <a:gd name="T43" fmla="*/ 2806 h 2809"/>
                <a:gd name="T44" fmla="*/ 6413 w 6586"/>
                <a:gd name="T45" fmla="*/ 2732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86" h="2809">
                  <a:moveTo>
                    <a:pt x="6413" y="2732"/>
                  </a:moveTo>
                  <a:cubicBezTo>
                    <a:pt x="6315" y="2690"/>
                    <a:pt x="6209" y="2650"/>
                    <a:pt x="6108" y="2611"/>
                  </a:cubicBezTo>
                  <a:cubicBezTo>
                    <a:pt x="5867" y="2518"/>
                    <a:pt x="5617" y="2423"/>
                    <a:pt x="5408" y="2288"/>
                  </a:cubicBezTo>
                  <a:cubicBezTo>
                    <a:pt x="5110" y="2097"/>
                    <a:pt x="4917" y="1778"/>
                    <a:pt x="4731" y="1470"/>
                  </a:cubicBezTo>
                  <a:cubicBezTo>
                    <a:pt x="4513" y="1111"/>
                    <a:pt x="4288" y="739"/>
                    <a:pt x="3894" y="572"/>
                  </a:cubicBezTo>
                  <a:cubicBezTo>
                    <a:pt x="3512" y="409"/>
                    <a:pt x="3096" y="507"/>
                    <a:pt x="2695" y="601"/>
                  </a:cubicBezTo>
                  <a:cubicBezTo>
                    <a:pt x="2368" y="678"/>
                    <a:pt x="2031" y="757"/>
                    <a:pt x="1712" y="697"/>
                  </a:cubicBezTo>
                  <a:cubicBezTo>
                    <a:pt x="1467" y="651"/>
                    <a:pt x="1221" y="534"/>
                    <a:pt x="983" y="420"/>
                  </a:cubicBezTo>
                  <a:cubicBezTo>
                    <a:pt x="886" y="374"/>
                    <a:pt x="795" y="331"/>
                    <a:pt x="704" y="29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0" y="299"/>
                    <a:pt x="700" y="299"/>
                    <a:pt x="700" y="299"/>
                  </a:cubicBezTo>
                  <a:cubicBezTo>
                    <a:pt x="792" y="338"/>
                    <a:pt x="883" y="382"/>
                    <a:pt x="979" y="428"/>
                  </a:cubicBezTo>
                  <a:cubicBezTo>
                    <a:pt x="1218" y="541"/>
                    <a:pt x="1464" y="659"/>
                    <a:pt x="1711" y="705"/>
                  </a:cubicBezTo>
                  <a:cubicBezTo>
                    <a:pt x="2031" y="765"/>
                    <a:pt x="2370" y="686"/>
                    <a:pt x="2696" y="609"/>
                  </a:cubicBezTo>
                  <a:cubicBezTo>
                    <a:pt x="3097" y="515"/>
                    <a:pt x="3511" y="418"/>
                    <a:pt x="3891" y="579"/>
                  </a:cubicBezTo>
                  <a:cubicBezTo>
                    <a:pt x="4282" y="745"/>
                    <a:pt x="4507" y="1116"/>
                    <a:pt x="4724" y="1475"/>
                  </a:cubicBezTo>
                  <a:cubicBezTo>
                    <a:pt x="4910" y="1783"/>
                    <a:pt x="5104" y="2103"/>
                    <a:pt x="5403" y="2295"/>
                  </a:cubicBezTo>
                  <a:cubicBezTo>
                    <a:pt x="5613" y="2430"/>
                    <a:pt x="5863" y="2526"/>
                    <a:pt x="6105" y="2618"/>
                  </a:cubicBezTo>
                  <a:cubicBezTo>
                    <a:pt x="6206" y="2658"/>
                    <a:pt x="6312" y="2698"/>
                    <a:pt x="6410" y="2740"/>
                  </a:cubicBezTo>
                  <a:cubicBezTo>
                    <a:pt x="6571" y="2809"/>
                    <a:pt x="6571" y="2809"/>
                    <a:pt x="6571" y="2809"/>
                  </a:cubicBezTo>
                  <a:cubicBezTo>
                    <a:pt x="6586" y="2806"/>
                    <a:pt x="6586" y="2806"/>
                    <a:pt x="6586" y="2806"/>
                  </a:cubicBezTo>
                  <a:lnTo>
                    <a:pt x="6413" y="2732"/>
                  </a:lnTo>
                  <a:close/>
                </a:path>
              </a:pathLst>
            </a:cu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8"/>
            <p:cNvSpPr>
              <a:spLocks/>
            </p:cNvSpPr>
            <p:nvPr userDrawn="1"/>
          </p:nvSpPr>
          <p:spPr bwMode="auto">
            <a:xfrm>
              <a:off x="1301189" y="0"/>
              <a:ext cx="9905961" cy="4228233"/>
            </a:xfrm>
            <a:custGeom>
              <a:avLst/>
              <a:gdLst>
                <a:gd name="T0" fmla="*/ 6154 w 6497"/>
                <a:gd name="T1" fmla="*/ 2621 h 2771"/>
                <a:gd name="T2" fmla="*/ 5848 w 6497"/>
                <a:gd name="T3" fmla="*/ 2499 h 2771"/>
                <a:gd name="T4" fmla="*/ 5149 w 6497"/>
                <a:gd name="T5" fmla="*/ 2178 h 2771"/>
                <a:gd name="T6" fmla="*/ 4468 w 6497"/>
                <a:gd name="T7" fmla="*/ 1404 h 2771"/>
                <a:gd name="T8" fmla="*/ 3633 w 6497"/>
                <a:gd name="T9" fmla="*/ 552 h 2771"/>
                <a:gd name="T10" fmla="*/ 2435 w 6497"/>
                <a:gd name="T11" fmla="*/ 536 h 2771"/>
                <a:gd name="T12" fmla="*/ 1454 w 6497"/>
                <a:gd name="T13" fmla="*/ 588 h 2771"/>
                <a:gd name="T14" fmla="*/ 726 w 6497"/>
                <a:gd name="T15" fmla="*/ 309 h 2771"/>
                <a:gd name="T16" fmla="*/ 445 w 6497"/>
                <a:gd name="T17" fmla="*/ 181 h 2771"/>
                <a:gd name="T18" fmla="*/ 21 w 6497"/>
                <a:gd name="T19" fmla="*/ 0 h 2771"/>
                <a:gd name="T20" fmla="*/ 0 w 6497"/>
                <a:gd name="T21" fmla="*/ 0 h 2771"/>
                <a:gd name="T22" fmla="*/ 442 w 6497"/>
                <a:gd name="T23" fmla="*/ 189 h 2771"/>
                <a:gd name="T24" fmla="*/ 722 w 6497"/>
                <a:gd name="T25" fmla="*/ 317 h 2771"/>
                <a:gd name="T26" fmla="*/ 1452 w 6497"/>
                <a:gd name="T27" fmla="*/ 596 h 2771"/>
                <a:gd name="T28" fmla="*/ 2436 w 6497"/>
                <a:gd name="T29" fmla="*/ 544 h 2771"/>
                <a:gd name="T30" fmla="*/ 3630 w 6497"/>
                <a:gd name="T31" fmla="*/ 560 h 2771"/>
                <a:gd name="T32" fmla="*/ 4461 w 6497"/>
                <a:gd name="T33" fmla="*/ 1409 h 2771"/>
                <a:gd name="T34" fmla="*/ 5145 w 6497"/>
                <a:gd name="T35" fmla="*/ 2186 h 2771"/>
                <a:gd name="T36" fmla="*/ 5845 w 6497"/>
                <a:gd name="T37" fmla="*/ 2507 h 2771"/>
                <a:gd name="T38" fmla="*/ 6151 w 6497"/>
                <a:gd name="T39" fmla="*/ 2629 h 2771"/>
                <a:gd name="T40" fmla="*/ 6482 w 6497"/>
                <a:gd name="T41" fmla="*/ 2771 h 2771"/>
                <a:gd name="T42" fmla="*/ 6497 w 6497"/>
                <a:gd name="T43" fmla="*/ 2768 h 2771"/>
                <a:gd name="T44" fmla="*/ 6154 w 6497"/>
                <a:gd name="T45" fmla="*/ 2621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97" h="2771">
                  <a:moveTo>
                    <a:pt x="6154" y="2621"/>
                  </a:moveTo>
                  <a:cubicBezTo>
                    <a:pt x="6056" y="2579"/>
                    <a:pt x="5950" y="2538"/>
                    <a:pt x="5848" y="2499"/>
                  </a:cubicBezTo>
                  <a:cubicBezTo>
                    <a:pt x="5609" y="2406"/>
                    <a:pt x="5361" y="2311"/>
                    <a:pt x="5149" y="2178"/>
                  </a:cubicBezTo>
                  <a:cubicBezTo>
                    <a:pt x="4856" y="1995"/>
                    <a:pt x="4659" y="1695"/>
                    <a:pt x="4468" y="1404"/>
                  </a:cubicBezTo>
                  <a:cubicBezTo>
                    <a:pt x="4245" y="1065"/>
                    <a:pt x="4016" y="715"/>
                    <a:pt x="3633" y="552"/>
                  </a:cubicBezTo>
                  <a:cubicBezTo>
                    <a:pt x="3253" y="391"/>
                    <a:pt x="2837" y="465"/>
                    <a:pt x="2435" y="536"/>
                  </a:cubicBezTo>
                  <a:cubicBezTo>
                    <a:pt x="2109" y="594"/>
                    <a:pt x="1771" y="654"/>
                    <a:pt x="1454" y="588"/>
                  </a:cubicBezTo>
                  <a:cubicBezTo>
                    <a:pt x="1208" y="537"/>
                    <a:pt x="963" y="421"/>
                    <a:pt x="726" y="309"/>
                  </a:cubicBezTo>
                  <a:cubicBezTo>
                    <a:pt x="629" y="264"/>
                    <a:pt x="537" y="220"/>
                    <a:pt x="445" y="18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2" y="189"/>
                    <a:pt x="442" y="189"/>
                    <a:pt x="442" y="189"/>
                  </a:cubicBezTo>
                  <a:cubicBezTo>
                    <a:pt x="534" y="228"/>
                    <a:pt x="625" y="271"/>
                    <a:pt x="722" y="317"/>
                  </a:cubicBezTo>
                  <a:cubicBezTo>
                    <a:pt x="960" y="429"/>
                    <a:pt x="1205" y="545"/>
                    <a:pt x="1452" y="596"/>
                  </a:cubicBezTo>
                  <a:cubicBezTo>
                    <a:pt x="1771" y="662"/>
                    <a:pt x="2109" y="602"/>
                    <a:pt x="2436" y="544"/>
                  </a:cubicBezTo>
                  <a:cubicBezTo>
                    <a:pt x="2837" y="473"/>
                    <a:pt x="3252" y="399"/>
                    <a:pt x="3630" y="560"/>
                  </a:cubicBezTo>
                  <a:cubicBezTo>
                    <a:pt x="4010" y="722"/>
                    <a:pt x="4239" y="1071"/>
                    <a:pt x="4461" y="1409"/>
                  </a:cubicBezTo>
                  <a:cubicBezTo>
                    <a:pt x="4652" y="1700"/>
                    <a:pt x="4850" y="2002"/>
                    <a:pt x="5145" y="2186"/>
                  </a:cubicBezTo>
                  <a:cubicBezTo>
                    <a:pt x="5357" y="2318"/>
                    <a:pt x="5605" y="2414"/>
                    <a:pt x="5845" y="2507"/>
                  </a:cubicBezTo>
                  <a:cubicBezTo>
                    <a:pt x="5947" y="2546"/>
                    <a:pt x="6052" y="2587"/>
                    <a:pt x="6151" y="2629"/>
                  </a:cubicBezTo>
                  <a:cubicBezTo>
                    <a:pt x="6482" y="2771"/>
                    <a:pt x="6482" y="2771"/>
                    <a:pt x="6482" y="2771"/>
                  </a:cubicBezTo>
                  <a:cubicBezTo>
                    <a:pt x="6497" y="2768"/>
                    <a:pt x="6497" y="2768"/>
                    <a:pt x="6497" y="2768"/>
                  </a:cubicBezTo>
                  <a:lnTo>
                    <a:pt x="6154" y="2621"/>
                  </a:lnTo>
                  <a:close/>
                </a:path>
              </a:pathLst>
            </a:custGeom>
            <a:solidFill>
              <a:srgbClr val="C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29"/>
            <p:cNvSpPr>
              <a:spLocks noChangeArrowheads="1"/>
            </p:cNvSpPr>
            <p:nvPr userDrawn="1"/>
          </p:nvSpPr>
          <p:spPr bwMode="auto">
            <a:xfrm>
              <a:off x="12295875" y="4489591"/>
              <a:ext cx="1604" cy="14431"/>
            </a:xfrm>
            <a:prstGeom prst="rect">
              <a:avLst/>
            </a:prstGeom>
            <a:solidFill>
              <a:srgbClr val="C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0"/>
            <p:cNvSpPr>
              <a:spLocks/>
            </p:cNvSpPr>
            <p:nvPr userDrawn="1"/>
          </p:nvSpPr>
          <p:spPr bwMode="auto">
            <a:xfrm>
              <a:off x="1767786" y="0"/>
              <a:ext cx="9769670" cy="4168906"/>
            </a:xfrm>
            <a:custGeom>
              <a:avLst/>
              <a:gdLst>
                <a:gd name="T0" fmla="*/ 5896 w 6408"/>
                <a:gd name="T1" fmla="*/ 2511 h 2732"/>
                <a:gd name="T2" fmla="*/ 5589 w 6408"/>
                <a:gd name="T3" fmla="*/ 2387 h 2732"/>
                <a:gd name="T4" fmla="*/ 4891 w 6408"/>
                <a:gd name="T5" fmla="*/ 2069 h 2732"/>
                <a:gd name="T6" fmla="*/ 4206 w 6408"/>
                <a:gd name="T7" fmla="*/ 1340 h 2732"/>
                <a:gd name="T8" fmla="*/ 3376 w 6408"/>
                <a:gd name="T9" fmla="*/ 538 h 2732"/>
                <a:gd name="T10" fmla="*/ 2177 w 6408"/>
                <a:gd name="T11" fmla="*/ 474 h 2732"/>
                <a:gd name="T12" fmla="*/ 1195 w 6408"/>
                <a:gd name="T13" fmla="*/ 480 h 2732"/>
                <a:gd name="T14" fmla="*/ 469 w 6408"/>
                <a:gd name="T15" fmla="*/ 199 h 2732"/>
                <a:gd name="T16" fmla="*/ 186 w 6408"/>
                <a:gd name="T17" fmla="*/ 70 h 2732"/>
                <a:gd name="T18" fmla="*/ 22 w 6408"/>
                <a:gd name="T19" fmla="*/ 0 h 2732"/>
                <a:gd name="T20" fmla="*/ 0 w 6408"/>
                <a:gd name="T21" fmla="*/ 0 h 2732"/>
                <a:gd name="T22" fmla="*/ 183 w 6408"/>
                <a:gd name="T23" fmla="*/ 78 h 2732"/>
                <a:gd name="T24" fmla="*/ 465 w 6408"/>
                <a:gd name="T25" fmla="*/ 206 h 2732"/>
                <a:gd name="T26" fmla="*/ 1194 w 6408"/>
                <a:gd name="T27" fmla="*/ 488 h 2732"/>
                <a:gd name="T28" fmla="*/ 2178 w 6408"/>
                <a:gd name="T29" fmla="*/ 482 h 2732"/>
                <a:gd name="T30" fmla="*/ 3372 w 6408"/>
                <a:gd name="T31" fmla="*/ 546 h 2732"/>
                <a:gd name="T32" fmla="*/ 4199 w 6408"/>
                <a:gd name="T33" fmla="*/ 1345 h 2732"/>
                <a:gd name="T34" fmla="*/ 4886 w 6408"/>
                <a:gd name="T35" fmla="*/ 2076 h 2732"/>
                <a:gd name="T36" fmla="*/ 5586 w 6408"/>
                <a:gd name="T37" fmla="*/ 2395 h 2732"/>
                <a:gd name="T38" fmla="*/ 5892 w 6408"/>
                <a:gd name="T39" fmla="*/ 2518 h 2732"/>
                <a:gd name="T40" fmla="*/ 6393 w 6408"/>
                <a:gd name="T41" fmla="*/ 2732 h 2732"/>
                <a:gd name="T42" fmla="*/ 6408 w 6408"/>
                <a:gd name="T43" fmla="*/ 2730 h 2732"/>
                <a:gd name="T44" fmla="*/ 5896 w 6408"/>
                <a:gd name="T45" fmla="*/ 2511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08" h="2732">
                  <a:moveTo>
                    <a:pt x="5896" y="2511"/>
                  </a:moveTo>
                  <a:cubicBezTo>
                    <a:pt x="5796" y="2468"/>
                    <a:pt x="5691" y="2427"/>
                    <a:pt x="5589" y="2387"/>
                  </a:cubicBezTo>
                  <a:cubicBezTo>
                    <a:pt x="5351" y="2294"/>
                    <a:pt x="5105" y="2198"/>
                    <a:pt x="4891" y="2069"/>
                  </a:cubicBezTo>
                  <a:cubicBezTo>
                    <a:pt x="4603" y="1895"/>
                    <a:pt x="4401" y="1613"/>
                    <a:pt x="4206" y="1340"/>
                  </a:cubicBezTo>
                  <a:cubicBezTo>
                    <a:pt x="3980" y="1023"/>
                    <a:pt x="3746" y="695"/>
                    <a:pt x="3376" y="538"/>
                  </a:cubicBezTo>
                  <a:cubicBezTo>
                    <a:pt x="2997" y="377"/>
                    <a:pt x="2580" y="426"/>
                    <a:pt x="2177" y="474"/>
                  </a:cubicBezTo>
                  <a:cubicBezTo>
                    <a:pt x="1850" y="512"/>
                    <a:pt x="1512" y="552"/>
                    <a:pt x="1195" y="480"/>
                  </a:cubicBezTo>
                  <a:cubicBezTo>
                    <a:pt x="949" y="423"/>
                    <a:pt x="705" y="309"/>
                    <a:pt x="469" y="199"/>
                  </a:cubicBezTo>
                  <a:cubicBezTo>
                    <a:pt x="376" y="155"/>
                    <a:pt x="280" y="110"/>
                    <a:pt x="186" y="7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276" y="118"/>
                    <a:pt x="372" y="163"/>
                    <a:pt x="465" y="206"/>
                  </a:cubicBezTo>
                  <a:cubicBezTo>
                    <a:pt x="702" y="317"/>
                    <a:pt x="946" y="432"/>
                    <a:pt x="1194" y="488"/>
                  </a:cubicBezTo>
                  <a:cubicBezTo>
                    <a:pt x="1512" y="561"/>
                    <a:pt x="1851" y="521"/>
                    <a:pt x="2178" y="482"/>
                  </a:cubicBezTo>
                  <a:cubicBezTo>
                    <a:pt x="2580" y="434"/>
                    <a:pt x="2996" y="385"/>
                    <a:pt x="3372" y="546"/>
                  </a:cubicBezTo>
                  <a:cubicBezTo>
                    <a:pt x="3740" y="702"/>
                    <a:pt x="3974" y="1029"/>
                    <a:pt x="4199" y="1345"/>
                  </a:cubicBezTo>
                  <a:cubicBezTo>
                    <a:pt x="4395" y="1618"/>
                    <a:pt x="4597" y="1901"/>
                    <a:pt x="4886" y="2076"/>
                  </a:cubicBezTo>
                  <a:cubicBezTo>
                    <a:pt x="5101" y="2206"/>
                    <a:pt x="5347" y="2302"/>
                    <a:pt x="5586" y="2395"/>
                  </a:cubicBezTo>
                  <a:cubicBezTo>
                    <a:pt x="5688" y="2435"/>
                    <a:pt x="5793" y="2476"/>
                    <a:pt x="5892" y="2518"/>
                  </a:cubicBezTo>
                  <a:cubicBezTo>
                    <a:pt x="6393" y="2732"/>
                    <a:pt x="6393" y="2732"/>
                    <a:pt x="6393" y="2732"/>
                  </a:cubicBezTo>
                  <a:cubicBezTo>
                    <a:pt x="6408" y="2730"/>
                    <a:pt x="6408" y="2730"/>
                    <a:pt x="6408" y="2730"/>
                  </a:cubicBezTo>
                  <a:lnTo>
                    <a:pt x="5896" y="2511"/>
                  </a:lnTo>
                  <a:close/>
                </a:path>
              </a:pathLst>
            </a:custGeom>
            <a:solidFill>
              <a:srgbClr val="C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1"/>
            <p:cNvSpPr>
              <a:spLocks/>
            </p:cNvSpPr>
            <p:nvPr userDrawn="1"/>
          </p:nvSpPr>
          <p:spPr bwMode="auto">
            <a:xfrm>
              <a:off x="12295875" y="4293973"/>
              <a:ext cx="0" cy="9621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2"/>
            <p:cNvSpPr>
              <a:spLocks/>
            </p:cNvSpPr>
            <p:nvPr userDrawn="1"/>
          </p:nvSpPr>
          <p:spPr bwMode="auto">
            <a:xfrm>
              <a:off x="2232779" y="0"/>
              <a:ext cx="9636585" cy="4111183"/>
            </a:xfrm>
            <a:custGeom>
              <a:avLst/>
              <a:gdLst>
                <a:gd name="T0" fmla="*/ 5638 w 6320"/>
                <a:gd name="T1" fmla="*/ 2400 h 2694"/>
                <a:gd name="T2" fmla="*/ 5330 w 6320"/>
                <a:gd name="T3" fmla="*/ 2275 h 2694"/>
                <a:gd name="T4" fmla="*/ 4634 w 6320"/>
                <a:gd name="T5" fmla="*/ 1960 h 2694"/>
                <a:gd name="T6" fmla="*/ 3947 w 6320"/>
                <a:gd name="T7" fmla="*/ 1278 h 2694"/>
                <a:gd name="T8" fmla="*/ 3122 w 6320"/>
                <a:gd name="T9" fmla="*/ 527 h 2694"/>
                <a:gd name="T10" fmla="*/ 1923 w 6320"/>
                <a:gd name="T11" fmla="*/ 413 h 2694"/>
                <a:gd name="T12" fmla="*/ 939 w 6320"/>
                <a:gd name="T13" fmla="*/ 372 h 2694"/>
                <a:gd name="T14" fmla="*/ 214 w 6320"/>
                <a:gd name="T15" fmla="*/ 88 h 2694"/>
                <a:gd name="T16" fmla="*/ 21 w 6320"/>
                <a:gd name="T17" fmla="*/ 0 h 2694"/>
                <a:gd name="T18" fmla="*/ 0 w 6320"/>
                <a:gd name="T19" fmla="*/ 0 h 2694"/>
                <a:gd name="T20" fmla="*/ 210 w 6320"/>
                <a:gd name="T21" fmla="*/ 96 h 2694"/>
                <a:gd name="T22" fmla="*/ 936 w 6320"/>
                <a:gd name="T23" fmla="*/ 380 h 2694"/>
                <a:gd name="T24" fmla="*/ 1923 w 6320"/>
                <a:gd name="T25" fmla="*/ 422 h 2694"/>
                <a:gd name="T26" fmla="*/ 3119 w 6320"/>
                <a:gd name="T27" fmla="*/ 535 h 2694"/>
                <a:gd name="T28" fmla="*/ 3940 w 6320"/>
                <a:gd name="T29" fmla="*/ 1283 h 2694"/>
                <a:gd name="T30" fmla="*/ 4629 w 6320"/>
                <a:gd name="T31" fmla="*/ 1967 h 2694"/>
                <a:gd name="T32" fmla="*/ 5327 w 6320"/>
                <a:gd name="T33" fmla="*/ 2283 h 2694"/>
                <a:gd name="T34" fmla="*/ 5635 w 6320"/>
                <a:gd name="T35" fmla="*/ 2408 h 2694"/>
                <a:gd name="T36" fmla="*/ 6305 w 6320"/>
                <a:gd name="T37" fmla="*/ 2694 h 2694"/>
                <a:gd name="T38" fmla="*/ 6320 w 6320"/>
                <a:gd name="T39" fmla="*/ 2691 h 2694"/>
                <a:gd name="T40" fmla="*/ 5638 w 6320"/>
                <a:gd name="T41" fmla="*/ 2400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20" h="2694">
                  <a:moveTo>
                    <a:pt x="5638" y="2400"/>
                  </a:moveTo>
                  <a:cubicBezTo>
                    <a:pt x="5538" y="2357"/>
                    <a:pt x="5432" y="2315"/>
                    <a:pt x="5330" y="2275"/>
                  </a:cubicBezTo>
                  <a:cubicBezTo>
                    <a:pt x="5094" y="2182"/>
                    <a:pt x="4849" y="2086"/>
                    <a:pt x="4634" y="1960"/>
                  </a:cubicBezTo>
                  <a:cubicBezTo>
                    <a:pt x="4352" y="1795"/>
                    <a:pt x="4146" y="1532"/>
                    <a:pt x="3947" y="1278"/>
                  </a:cubicBezTo>
                  <a:cubicBezTo>
                    <a:pt x="3717" y="983"/>
                    <a:pt x="3479" y="679"/>
                    <a:pt x="3122" y="527"/>
                  </a:cubicBezTo>
                  <a:cubicBezTo>
                    <a:pt x="2744" y="366"/>
                    <a:pt x="2326" y="390"/>
                    <a:pt x="1923" y="413"/>
                  </a:cubicBezTo>
                  <a:cubicBezTo>
                    <a:pt x="1595" y="432"/>
                    <a:pt x="1255" y="452"/>
                    <a:pt x="939" y="372"/>
                  </a:cubicBezTo>
                  <a:cubicBezTo>
                    <a:pt x="692" y="310"/>
                    <a:pt x="449" y="197"/>
                    <a:pt x="214" y="88"/>
                  </a:cubicBezTo>
                  <a:cubicBezTo>
                    <a:pt x="150" y="58"/>
                    <a:pt x="86" y="29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31"/>
                    <a:pt x="141" y="64"/>
                    <a:pt x="210" y="96"/>
                  </a:cubicBezTo>
                  <a:cubicBezTo>
                    <a:pt x="445" y="205"/>
                    <a:pt x="689" y="318"/>
                    <a:pt x="936" y="380"/>
                  </a:cubicBezTo>
                  <a:cubicBezTo>
                    <a:pt x="1254" y="460"/>
                    <a:pt x="1594" y="441"/>
                    <a:pt x="1923" y="422"/>
                  </a:cubicBezTo>
                  <a:cubicBezTo>
                    <a:pt x="2326" y="399"/>
                    <a:pt x="2743" y="374"/>
                    <a:pt x="3119" y="535"/>
                  </a:cubicBezTo>
                  <a:cubicBezTo>
                    <a:pt x="3473" y="686"/>
                    <a:pt x="3710" y="990"/>
                    <a:pt x="3940" y="1283"/>
                  </a:cubicBezTo>
                  <a:cubicBezTo>
                    <a:pt x="4140" y="1538"/>
                    <a:pt x="4346" y="1801"/>
                    <a:pt x="4629" y="1967"/>
                  </a:cubicBezTo>
                  <a:cubicBezTo>
                    <a:pt x="4846" y="2094"/>
                    <a:pt x="5090" y="2190"/>
                    <a:pt x="5327" y="2283"/>
                  </a:cubicBezTo>
                  <a:cubicBezTo>
                    <a:pt x="5429" y="2323"/>
                    <a:pt x="5535" y="2365"/>
                    <a:pt x="5635" y="2408"/>
                  </a:cubicBezTo>
                  <a:cubicBezTo>
                    <a:pt x="6305" y="2694"/>
                    <a:pt x="6305" y="2694"/>
                    <a:pt x="6305" y="2694"/>
                  </a:cubicBezTo>
                  <a:cubicBezTo>
                    <a:pt x="6320" y="2691"/>
                    <a:pt x="6320" y="2691"/>
                    <a:pt x="6320" y="2691"/>
                  </a:cubicBezTo>
                  <a:lnTo>
                    <a:pt x="5638" y="2400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3"/>
            <p:cNvSpPr>
              <a:spLocks/>
            </p:cNvSpPr>
            <p:nvPr userDrawn="1"/>
          </p:nvSpPr>
          <p:spPr bwMode="auto">
            <a:xfrm>
              <a:off x="2676927" y="0"/>
              <a:ext cx="9524346" cy="4053460"/>
            </a:xfrm>
            <a:custGeom>
              <a:avLst/>
              <a:gdLst>
                <a:gd name="T0" fmla="*/ 5394 w 6246"/>
                <a:gd name="T1" fmla="*/ 2289 h 2656"/>
                <a:gd name="T2" fmla="*/ 5084 w 6246"/>
                <a:gd name="T3" fmla="*/ 2163 h 2656"/>
                <a:gd name="T4" fmla="*/ 4389 w 6246"/>
                <a:gd name="T5" fmla="*/ 1851 h 2656"/>
                <a:gd name="T6" fmla="*/ 3702 w 6246"/>
                <a:gd name="T7" fmla="*/ 1217 h 2656"/>
                <a:gd name="T8" fmla="*/ 2884 w 6246"/>
                <a:gd name="T9" fmla="*/ 519 h 2656"/>
                <a:gd name="T10" fmla="*/ 1682 w 6246"/>
                <a:gd name="T11" fmla="*/ 354 h 2656"/>
                <a:gd name="T12" fmla="*/ 695 w 6246"/>
                <a:gd name="T13" fmla="*/ 264 h 2656"/>
                <a:gd name="T14" fmla="*/ 21 w 6246"/>
                <a:gd name="T15" fmla="*/ 0 h 2656"/>
                <a:gd name="T16" fmla="*/ 0 w 6246"/>
                <a:gd name="T17" fmla="*/ 0 h 2656"/>
                <a:gd name="T18" fmla="*/ 692 w 6246"/>
                <a:gd name="T19" fmla="*/ 273 h 2656"/>
                <a:gd name="T20" fmla="*/ 1682 w 6246"/>
                <a:gd name="T21" fmla="*/ 363 h 2656"/>
                <a:gd name="T22" fmla="*/ 2880 w 6246"/>
                <a:gd name="T23" fmla="*/ 527 h 2656"/>
                <a:gd name="T24" fmla="*/ 3696 w 6246"/>
                <a:gd name="T25" fmla="*/ 1223 h 2656"/>
                <a:gd name="T26" fmla="*/ 4385 w 6246"/>
                <a:gd name="T27" fmla="*/ 1858 h 2656"/>
                <a:gd name="T28" fmla="*/ 5081 w 6246"/>
                <a:gd name="T29" fmla="*/ 2171 h 2656"/>
                <a:gd name="T30" fmla="*/ 5390 w 6246"/>
                <a:gd name="T31" fmla="*/ 2297 h 2656"/>
                <a:gd name="T32" fmla="*/ 6230 w 6246"/>
                <a:gd name="T33" fmla="*/ 2656 h 2656"/>
                <a:gd name="T34" fmla="*/ 6246 w 6246"/>
                <a:gd name="T35" fmla="*/ 2653 h 2656"/>
                <a:gd name="T36" fmla="*/ 5394 w 6246"/>
                <a:gd name="T37" fmla="*/ 2289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46" h="2656">
                  <a:moveTo>
                    <a:pt x="5394" y="2289"/>
                  </a:moveTo>
                  <a:cubicBezTo>
                    <a:pt x="5292" y="2246"/>
                    <a:pt x="5186" y="2204"/>
                    <a:pt x="5084" y="2163"/>
                  </a:cubicBezTo>
                  <a:cubicBezTo>
                    <a:pt x="4849" y="2070"/>
                    <a:pt x="4607" y="1974"/>
                    <a:pt x="4389" y="1851"/>
                  </a:cubicBezTo>
                  <a:cubicBezTo>
                    <a:pt x="4115" y="1695"/>
                    <a:pt x="3905" y="1452"/>
                    <a:pt x="3702" y="1217"/>
                  </a:cubicBezTo>
                  <a:cubicBezTo>
                    <a:pt x="3468" y="946"/>
                    <a:pt x="3226" y="666"/>
                    <a:pt x="2884" y="519"/>
                  </a:cubicBezTo>
                  <a:cubicBezTo>
                    <a:pt x="2505" y="357"/>
                    <a:pt x="2087" y="355"/>
                    <a:pt x="1682" y="354"/>
                  </a:cubicBezTo>
                  <a:cubicBezTo>
                    <a:pt x="1353" y="353"/>
                    <a:pt x="1012" y="352"/>
                    <a:pt x="695" y="264"/>
                  </a:cubicBezTo>
                  <a:cubicBezTo>
                    <a:pt x="466" y="201"/>
                    <a:pt x="240" y="10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5" y="103"/>
                    <a:pt x="457" y="208"/>
                    <a:pt x="692" y="273"/>
                  </a:cubicBezTo>
                  <a:cubicBezTo>
                    <a:pt x="1011" y="361"/>
                    <a:pt x="1352" y="362"/>
                    <a:pt x="1682" y="363"/>
                  </a:cubicBezTo>
                  <a:cubicBezTo>
                    <a:pt x="2086" y="364"/>
                    <a:pt x="2503" y="366"/>
                    <a:pt x="2880" y="527"/>
                  </a:cubicBezTo>
                  <a:cubicBezTo>
                    <a:pt x="3221" y="673"/>
                    <a:pt x="3462" y="952"/>
                    <a:pt x="3696" y="1223"/>
                  </a:cubicBezTo>
                  <a:cubicBezTo>
                    <a:pt x="3899" y="1458"/>
                    <a:pt x="4109" y="1702"/>
                    <a:pt x="4385" y="1858"/>
                  </a:cubicBezTo>
                  <a:cubicBezTo>
                    <a:pt x="4603" y="1982"/>
                    <a:pt x="4846" y="2078"/>
                    <a:pt x="5081" y="2171"/>
                  </a:cubicBezTo>
                  <a:cubicBezTo>
                    <a:pt x="5183" y="2212"/>
                    <a:pt x="5289" y="2254"/>
                    <a:pt x="5390" y="2297"/>
                  </a:cubicBezTo>
                  <a:cubicBezTo>
                    <a:pt x="6230" y="2656"/>
                    <a:pt x="6230" y="2656"/>
                    <a:pt x="6230" y="2656"/>
                  </a:cubicBezTo>
                  <a:cubicBezTo>
                    <a:pt x="6246" y="2653"/>
                    <a:pt x="6246" y="2653"/>
                    <a:pt x="6246" y="2653"/>
                  </a:cubicBezTo>
                  <a:lnTo>
                    <a:pt x="5394" y="2289"/>
                  </a:lnTo>
                  <a:close/>
                </a:path>
              </a:pathLst>
            </a:custGeom>
            <a:solidFill>
              <a:srgbClr val="C5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: Shape 119"/>
            <p:cNvSpPr>
              <a:spLocks/>
            </p:cNvSpPr>
            <p:nvPr userDrawn="1"/>
          </p:nvSpPr>
          <p:spPr bwMode="auto">
            <a:xfrm>
              <a:off x="3133904" y="0"/>
              <a:ext cx="9059296" cy="3860342"/>
            </a:xfrm>
            <a:custGeom>
              <a:avLst/>
              <a:gdLst>
                <a:gd name="connsiteX0" fmla="*/ 0 w 9059296"/>
                <a:gd name="connsiteY0" fmla="*/ 0 h 3860342"/>
                <a:gd name="connsiteX1" fmla="*/ 35068 w 9059296"/>
                <a:gd name="connsiteY1" fmla="*/ 0 h 3860342"/>
                <a:gd name="connsiteX2" fmla="*/ 676971 w 9059296"/>
                <a:gd name="connsiteY2" fmla="*/ 238014 h 3860342"/>
                <a:gd name="connsiteX3" fmla="*/ 2189481 w 9059296"/>
                <a:gd name="connsiteY3" fmla="*/ 451616 h 3860342"/>
                <a:gd name="connsiteX4" fmla="*/ 4025230 w 9059296"/>
                <a:gd name="connsiteY4" fmla="*/ 781173 h 3860342"/>
                <a:gd name="connsiteX5" fmla="*/ 5260243 w 9059296"/>
                <a:gd name="connsiteY5" fmla="*/ 1763743 h 3860342"/>
                <a:gd name="connsiteX6" fmla="*/ 6309242 w 9059296"/>
                <a:gd name="connsiteY6" fmla="*/ 2657820 h 3860342"/>
                <a:gd name="connsiteX7" fmla="*/ 7365865 w 9059296"/>
                <a:gd name="connsiteY7" fmla="*/ 3129271 h 3860342"/>
                <a:gd name="connsiteX8" fmla="*/ 7840049 w 9059296"/>
                <a:gd name="connsiteY8" fmla="*/ 3323038 h 3860342"/>
                <a:gd name="connsiteX9" fmla="*/ 8929279 w 9059296"/>
                <a:gd name="connsiteY9" fmla="*/ 3789445 h 3860342"/>
                <a:gd name="connsiteX10" fmla="*/ 9059296 w 9059296"/>
                <a:gd name="connsiteY10" fmla="*/ 3845119 h 3860342"/>
                <a:gd name="connsiteX11" fmla="*/ 9059296 w 9059296"/>
                <a:gd name="connsiteY11" fmla="*/ 3860342 h 3860342"/>
                <a:gd name="connsiteX12" fmla="*/ 8995968 w 9059296"/>
                <a:gd name="connsiteY12" fmla="*/ 3833204 h 3860342"/>
                <a:gd name="connsiteX13" fmla="*/ 7833950 w 9059296"/>
                <a:gd name="connsiteY13" fmla="*/ 3335244 h 3860342"/>
                <a:gd name="connsiteX14" fmla="*/ 7361290 w 9059296"/>
                <a:gd name="connsiteY14" fmla="*/ 3141477 h 3860342"/>
                <a:gd name="connsiteX15" fmla="*/ 6303144 w 9059296"/>
                <a:gd name="connsiteY15" fmla="*/ 2670026 h 3860342"/>
                <a:gd name="connsiteX16" fmla="*/ 5249570 w 9059296"/>
                <a:gd name="connsiteY16" fmla="*/ 1774423 h 3860342"/>
                <a:gd name="connsiteX17" fmla="*/ 4019131 w 9059296"/>
                <a:gd name="connsiteY17" fmla="*/ 794905 h 3860342"/>
                <a:gd name="connsiteX18" fmla="*/ 2187956 w 9059296"/>
                <a:gd name="connsiteY18" fmla="*/ 465347 h 3860342"/>
                <a:gd name="connsiteX19" fmla="*/ 673921 w 9059296"/>
                <a:gd name="connsiteY19" fmla="*/ 251745 h 3860342"/>
                <a:gd name="connsiteX20" fmla="*/ 0 w 9059296"/>
                <a:gd name="connsiteY20" fmla="*/ 0 h 386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9296" h="3860342">
                  <a:moveTo>
                    <a:pt x="0" y="0"/>
                  </a:moveTo>
                  <a:cubicBezTo>
                    <a:pt x="0" y="0"/>
                    <a:pt x="0" y="0"/>
                    <a:pt x="35068" y="0"/>
                  </a:cubicBezTo>
                  <a:cubicBezTo>
                    <a:pt x="247003" y="90018"/>
                    <a:pt x="460462" y="173933"/>
                    <a:pt x="676971" y="238014"/>
                  </a:cubicBezTo>
                  <a:cubicBezTo>
                    <a:pt x="1163352" y="384484"/>
                    <a:pt x="1684803" y="419576"/>
                    <a:pt x="2189481" y="451616"/>
                  </a:cubicBezTo>
                  <a:cubicBezTo>
                    <a:pt x="2806988" y="491285"/>
                    <a:pt x="3444316" y="532480"/>
                    <a:pt x="4025230" y="781173"/>
                  </a:cubicBezTo>
                  <a:cubicBezTo>
                    <a:pt x="4525334" y="996301"/>
                    <a:pt x="4898887" y="1386888"/>
                    <a:pt x="5260243" y="1763743"/>
                  </a:cubicBezTo>
                  <a:cubicBezTo>
                    <a:pt x="5575858" y="2093301"/>
                    <a:pt x="5900620" y="2433538"/>
                    <a:pt x="6309242" y="2657820"/>
                  </a:cubicBezTo>
                  <a:cubicBezTo>
                    <a:pt x="6644678" y="2839382"/>
                    <a:pt x="7010608" y="2987378"/>
                    <a:pt x="7365865" y="3129271"/>
                  </a:cubicBezTo>
                  <a:cubicBezTo>
                    <a:pt x="7522910" y="3191826"/>
                    <a:pt x="7684529" y="3255906"/>
                    <a:pt x="7840049" y="3323038"/>
                  </a:cubicBezTo>
                  <a:cubicBezTo>
                    <a:pt x="7840049" y="3323038"/>
                    <a:pt x="7840049" y="3323038"/>
                    <a:pt x="8929279" y="3789445"/>
                  </a:cubicBezTo>
                  <a:lnTo>
                    <a:pt x="9059296" y="3845119"/>
                  </a:lnTo>
                  <a:lnTo>
                    <a:pt x="9059296" y="3860342"/>
                  </a:lnTo>
                  <a:lnTo>
                    <a:pt x="8995968" y="3833204"/>
                  </a:lnTo>
                  <a:cubicBezTo>
                    <a:pt x="8829966" y="3762067"/>
                    <a:pt x="8497961" y="3619793"/>
                    <a:pt x="7833950" y="3335244"/>
                  </a:cubicBezTo>
                  <a:cubicBezTo>
                    <a:pt x="7678430" y="3269638"/>
                    <a:pt x="7516811" y="3204031"/>
                    <a:pt x="7361290" y="3141477"/>
                  </a:cubicBezTo>
                  <a:cubicBezTo>
                    <a:pt x="7006034" y="2999584"/>
                    <a:pt x="6638579" y="2853114"/>
                    <a:pt x="6303144" y="2670026"/>
                  </a:cubicBezTo>
                  <a:cubicBezTo>
                    <a:pt x="5892997" y="2445744"/>
                    <a:pt x="5565184" y="2103981"/>
                    <a:pt x="5249570" y="1774423"/>
                  </a:cubicBezTo>
                  <a:cubicBezTo>
                    <a:pt x="4889739" y="1397568"/>
                    <a:pt x="4516186" y="1008507"/>
                    <a:pt x="4019131" y="794905"/>
                  </a:cubicBezTo>
                  <a:cubicBezTo>
                    <a:pt x="3441266" y="546211"/>
                    <a:pt x="2803938" y="505016"/>
                    <a:pt x="2187956" y="465347"/>
                  </a:cubicBezTo>
                  <a:cubicBezTo>
                    <a:pt x="1683278" y="433307"/>
                    <a:pt x="1161828" y="398215"/>
                    <a:pt x="673921" y="251745"/>
                  </a:cubicBezTo>
                  <a:cubicBezTo>
                    <a:pt x="446740" y="183088"/>
                    <a:pt x="221083" y="94595"/>
                    <a:pt x="0" y="0"/>
                  </a:cubicBezTo>
                  <a:close/>
                </a:path>
              </a:pathLst>
            </a:custGeom>
            <a:solidFill>
              <a:srgbClr val="C4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6" name="Freeform: Shape 115"/>
            <p:cNvSpPr>
              <a:spLocks/>
            </p:cNvSpPr>
            <p:nvPr userDrawn="1"/>
          </p:nvSpPr>
          <p:spPr bwMode="auto">
            <a:xfrm>
              <a:off x="3630966" y="1"/>
              <a:ext cx="8562234" cy="3661559"/>
            </a:xfrm>
            <a:custGeom>
              <a:avLst/>
              <a:gdLst>
                <a:gd name="connsiteX0" fmla="*/ 0 w 8562234"/>
                <a:gd name="connsiteY0" fmla="*/ 0 h 3661559"/>
                <a:gd name="connsiteX1" fmla="*/ 39643 w 8562234"/>
                <a:gd name="connsiteY1" fmla="*/ 0 h 3661559"/>
                <a:gd name="connsiteX2" fmla="*/ 254626 w 8562234"/>
                <a:gd name="connsiteY2" fmla="*/ 74782 h 3661559"/>
                <a:gd name="connsiteX3" fmla="*/ 1773234 w 8562234"/>
                <a:gd name="connsiteY3" fmla="*/ 363226 h 3661559"/>
                <a:gd name="connsiteX4" fmla="*/ 3612031 w 8562234"/>
                <a:gd name="connsiteY4" fmla="*/ 772237 h 3661559"/>
                <a:gd name="connsiteX5" fmla="*/ 4834846 w 8562234"/>
                <a:gd name="connsiteY5" fmla="*/ 1672671 h 3661559"/>
                <a:gd name="connsiteX6" fmla="*/ 5886894 w 8562234"/>
                <a:gd name="connsiteY6" fmla="*/ 2492219 h 3661559"/>
                <a:gd name="connsiteX7" fmla="*/ 6937417 w 8562234"/>
                <a:gd name="connsiteY7" fmla="*/ 2957698 h 3661559"/>
                <a:gd name="connsiteX8" fmla="*/ 7414650 w 8562234"/>
                <a:gd name="connsiteY8" fmla="*/ 3154572 h 3661559"/>
                <a:gd name="connsiteX9" fmla="*/ 8444833 w 8562234"/>
                <a:gd name="connsiteY9" fmla="*/ 3595961 h 3661559"/>
                <a:gd name="connsiteX10" fmla="*/ 8562234 w 8562234"/>
                <a:gd name="connsiteY10" fmla="*/ 3646262 h 3661559"/>
                <a:gd name="connsiteX11" fmla="*/ 8562234 w 8562234"/>
                <a:gd name="connsiteY11" fmla="*/ 3661559 h 3661559"/>
                <a:gd name="connsiteX12" fmla="*/ 8508056 w 8562234"/>
                <a:gd name="connsiteY12" fmla="*/ 3638365 h 3661559"/>
                <a:gd name="connsiteX13" fmla="*/ 7410076 w 8562234"/>
                <a:gd name="connsiteY13" fmla="*/ 3168308 h 3661559"/>
                <a:gd name="connsiteX14" fmla="*/ 6932843 w 8562234"/>
                <a:gd name="connsiteY14" fmla="*/ 2971433 h 3661559"/>
                <a:gd name="connsiteX15" fmla="*/ 5879270 w 8562234"/>
                <a:gd name="connsiteY15" fmla="*/ 2504428 h 3661559"/>
                <a:gd name="connsiteX16" fmla="*/ 4825698 w 8562234"/>
                <a:gd name="connsiteY16" fmla="*/ 1683354 h 3661559"/>
                <a:gd name="connsiteX17" fmla="*/ 3605932 w 8562234"/>
                <a:gd name="connsiteY17" fmla="*/ 785972 h 3661559"/>
                <a:gd name="connsiteX18" fmla="*/ 1771710 w 8562234"/>
                <a:gd name="connsiteY18" fmla="*/ 378488 h 3661559"/>
                <a:gd name="connsiteX19" fmla="*/ 250052 w 8562234"/>
                <a:gd name="connsiteY19" fmla="*/ 88517 h 3661559"/>
                <a:gd name="connsiteX20" fmla="*/ 0 w 8562234"/>
                <a:gd name="connsiteY20" fmla="*/ 0 h 366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62234" h="3661559">
                  <a:moveTo>
                    <a:pt x="0" y="0"/>
                  </a:moveTo>
                  <a:cubicBezTo>
                    <a:pt x="0" y="0"/>
                    <a:pt x="0" y="0"/>
                    <a:pt x="39643" y="0"/>
                  </a:cubicBezTo>
                  <a:cubicBezTo>
                    <a:pt x="111304" y="25945"/>
                    <a:pt x="182965" y="51890"/>
                    <a:pt x="254626" y="74782"/>
                  </a:cubicBezTo>
                  <a:cubicBezTo>
                    <a:pt x="744057" y="233503"/>
                    <a:pt x="1267032" y="300654"/>
                    <a:pt x="1773234" y="363226"/>
                  </a:cubicBezTo>
                  <a:cubicBezTo>
                    <a:pt x="2390741" y="441060"/>
                    <a:pt x="3028068" y="521947"/>
                    <a:pt x="3612031" y="772237"/>
                  </a:cubicBezTo>
                  <a:cubicBezTo>
                    <a:pt x="4090789" y="978269"/>
                    <a:pt x="4468917" y="1330812"/>
                    <a:pt x="4834846" y="1672671"/>
                  </a:cubicBezTo>
                  <a:cubicBezTo>
                    <a:pt x="5155034" y="1973325"/>
                    <a:pt x="5487420" y="2283135"/>
                    <a:pt x="5886894" y="2492219"/>
                  </a:cubicBezTo>
                  <a:cubicBezTo>
                    <a:pt x="6222330" y="2669254"/>
                    <a:pt x="6586734" y="2815765"/>
                    <a:pt x="6937417" y="2957698"/>
                  </a:cubicBezTo>
                  <a:cubicBezTo>
                    <a:pt x="7095986" y="3021797"/>
                    <a:pt x="7257606" y="3087421"/>
                    <a:pt x="7414650" y="3154572"/>
                  </a:cubicBezTo>
                  <a:cubicBezTo>
                    <a:pt x="7414650" y="3154572"/>
                    <a:pt x="7414650" y="3154572"/>
                    <a:pt x="8444833" y="3595961"/>
                  </a:cubicBezTo>
                  <a:lnTo>
                    <a:pt x="8562234" y="3646262"/>
                  </a:lnTo>
                  <a:lnTo>
                    <a:pt x="8562234" y="3661559"/>
                  </a:lnTo>
                  <a:lnTo>
                    <a:pt x="8508056" y="3638365"/>
                  </a:lnTo>
                  <a:cubicBezTo>
                    <a:pt x="8351202" y="3571214"/>
                    <a:pt x="8037493" y="3436912"/>
                    <a:pt x="7410076" y="3168308"/>
                  </a:cubicBezTo>
                  <a:cubicBezTo>
                    <a:pt x="7253032" y="3099631"/>
                    <a:pt x="7089888" y="3034006"/>
                    <a:pt x="6932843" y="2971433"/>
                  </a:cubicBezTo>
                  <a:cubicBezTo>
                    <a:pt x="6580636" y="2827974"/>
                    <a:pt x="6216230" y="2681463"/>
                    <a:pt x="5879270" y="2504428"/>
                  </a:cubicBezTo>
                  <a:cubicBezTo>
                    <a:pt x="5479797" y="2293818"/>
                    <a:pt x="5147411" y="1984008"/>
                    <a:pt x="4825698" y="1683354"/>
                  </a:cubicBezTo>
                  <a:cubicBezTo>
                    <a:pt x="4459768" y="1343021"/>
                    <a:pt x="4081641" y="990478"/>
                    <a:pt x="3605932" y="785972"/>
                  </a:cubicBezTo>
                  <a:cubicBezTo>
                    <a:pt x="3025019" y="535682"/>
                    <a:pt x="2387691" y="456322"/>
                    <a:pt x="1771710" y="378488"/>
                  </a:cubicBezTo>
                  <a:cubicBezTo>
                    <a:pt x="1265507" y="314389"/>
                    <a:pt x="741008" y="247238"/>
                    <a:pt x="250052" y="88517"/>
                  </a:cubicBezTo>
                  <a:cubicBezTo>
                    <a:pt x="166193" y="61046"/>
                    <a:pt x="82335" y="30523"/>
                    <a:pt x="0" y="0"/>
                  </a:cubicBezTo>
                  <a:close/>
                </a:path>
              </a:pathLst>
            </a:custGeom>
            <a:solidFill>
              <a:srgbClr val="C4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8" name="Freeform: Shape 117"/>
            <p:cNvSpPr>
              <a:spLocks/>
            </p:cNvSpPr>
            <p:nvPr userDrawn="1"/>
          </p:nvSpPr>
          <p:spPr bwMode="auto">
            <a:xfrm>
              <a:off x="4188958" y="1"/>
              <a:ext cx="8004242" cy="3467965"/>
            </a:xfrm>
            <a:custGeom>
              <a:avLst/>
              <a:gdLst>
                <a:gd name="connsiteX0" fmla="*/ 0 w 8004242"/>
                <a:gd name="connsiteY0" fmla="*/ 0 h 3467965"/>
                <a:gd name="connsiteX1" fmla="*/ 50316 w 8004242"/>
                <a:gd name="connsiteY1" fmla="*/ 0 h 3467965"/>
                <a:gd name="connsiteX2" fmla="*/ 1299059 w 8004242"/>
                <a:gd name="connsiteY2" fmla="*/ 276214 h 3467965"/>
                <a:gd name="connsiteX3" fmla="*/ 3136342 w 8004242"/>
                <a:gd name="connsiteY3" fmla="*/ 761495 h 3467965"/>
                <a:gd name="connsiteX4" fmla="*/ 4346967 w 8004242"/>
                <a:gd name="connsiteY4" fmla="*/ 1579454 h 3467965"/>
                <a:gd name="connsiteX5" fmla="*/ 5402071 w 8004242"/>
                <a:gd name="connsiteY5" fmla="*/ 2325689 h 3467965"/>
                <a:gd name="connsiteX6" fmla="*/ 7582416 w 8004242"/>
                <a:gd name="connsiteY6" fmla="*/ 3279466 h 3467965"/>
                <a:gd name="connsiteX7" fmla="*/ 8004242 w 8004242"/>
                <a:gd name="connsiteY7" fmla="*/ 3452516 h 3467965"/>
                <a:gd name="connsiteX8" fmla="*/ 8004242 w 8004242"/>
                <a:gd name="connsiteY8" fmla="*/ 3467965 h 3467965"/>
                <a:gd name="connsiteX9" fmla="*/ 7576316 w 8004242"/>
                <a:gd name="connsiteY9" fmla="*/ 3293200 h 3467965"/>
                <a:gd name="connsiteX10" fmla="*/ 5394447 w 8004242"/>
                <a:gd name="connsiteY10" fmla="*/ 2337897 h 3467965"/>
                <a:gd name="connsiteX11" fmla="*/ 4337818 w 8004242"/>
                <a:gd name="connsiteY11" fmla="*/ 1591663 h 3467965"/>
                <a:gd name="connsiteX12" fmla="*/ 3130243 w 8004242"/>
                <a:gd name="connsiteY12" fmla="*/ 775230 h 3467965"/>
                <a:gd name="connsiteX13" fmla="*/ 1296009 w 8004242"/>
                <a:gd name="connsiteY13" fmla="*/ 289948 h 3467965"/>
                <a:gd name="connsiteX14" fmla="*/ 0 w 8004242"/>
                <a:gd name="connsiteY14" fmla="*/ 0 h 346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04242" h="3467965">
                  <a:moveTo>
                    <a:pt x="0" y="0"/>
                  </a:moveTo>
                  <a:cubicBezTo>
                    <a:pt x="0" y="0"/>
                    <a:pt x="0" y="0"/>
                    <a:pt x="50316" y="0"/>
                  </a:cubicBezTo>
                  <a:cubicBezTo>
                    <a:pt x="460465" y="119031"/>
                    <a:pt x="885861" y="198386"/>
                    <a:pt x="1299059" y="276214"/>
                  </a:cubicBezTo>
                  <a:cubicBezTo>
                    <a:pt x="1913519" y="390667"/>
                    <a:pt x="2550851" y="509698"/>
                    <a:pt x="3136342" y="761495"/>
                  </a:cubicBezTo>
                  <a:cubicBezTo>
                    <a:pt x="3593757" y="958355"/>
                    <a:pt x="3976461" y="1274246"/>
                    <a:pt x="4346967" y="1579454"/>
                  </a:cubicBezTo>
                  <a:cubicBezTo>
                    <a:pt x="4673256" y="1849564"/>
                    <a:pt x="5011744" y="2130356"/>
                    <a:pt x="5402071" y="2325689"/>
                  </a:cubicBezTo>
                  <a:cubicBezTo>
                    <a:pt x="6104965" y="2679731"/>
                    <a:pt x="6856650" y="2984939"/>
                    <a:pt x="7582416" y="3279466"/>
                  </a:cubicBezTo>
                  <a:lnTo>
                    <a:pt x="8004242" y="3452516"/>
                  </a:lnTo>
                  <a:lnTo>
                    <a:pt x="8004242" y="3467965"/>
                  </a:lnTo>
                  <a:lnTo>
                    <a:pt x="7576316" y="3293200"/>
                  </a:lnTo>
                  <a:cubicBezTo>
                    <a:pt x="6850552" y="2998674"/>
                    <a:pt x="6100391" y="2693465"/>
                    <a:pt x="5394447" y="2337897"/>
                  </a:cubicBezTo>
                  <a:cubicBezTo>
                    <a:pt x="5004120" y="2142564"/>
                    <a:pt x="4665632" y="1861772"/>
                    <a:pt x="4337818" y="1591663"/>
                  </a:cubicBezTo>
                  <a:cubicBezTo>
                    <a:pt x="3968837" y="1286454"/>
                    <a:pt x="3586133" y="970563"/>
                    <a:pt x="3130243" y="775230"/>
                  </a:cubicBezTo>
                  <a:cubicBezTo>
                    <a:pt x="2546277" y="523433"/>
                    <a:pt x="1910470" y="405927"/>
                    <a:pt x="1296009" y="289948"/>
                  </a:cubicBezTo>
                  <a:cubicBezTo>
                    <a:pt x="867564" y="210594"/>
                    <a:pt x="425396" y="128188"/>
                    <a:pt x="0" y="0"/>
                  </a:cubicBez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4" name="Freeform: Shape 113"/>
            <p:cNvSpPr>
              <a:spLocks/>
            </p:cNvSpPr>
            <p:nvPr userDrawn="1"/>
          </p:nvSpPr>
          <p:spPr bwMode="auto">
            <a:xfrm>
              <a:off x="4780622" y="1"/>
              <a:ext cx="7412579" cy="3266743"/>
            </a:xfrm>
            <a:custGeom>
              <a:avLst/>
              <a:gdLst>
                <a:gd name="connsiteX0" fmla="*/ 0 w 7412579"/>
                <a:gd name="connsiteY0" fmla="*/ 0 h 3266743"/>
                <a:gd name="connsiteX1" fmla="*/ 54890 w 7412579"/>
                <a:gd name="connsiteY1" fmla="*/ 0 h 3266743"/>
                <a:gd name="connsiteX2" fmla="*/ 792845 w 7412579"/>
                <a:gd name="connsiteY2" fmla="*/ 189200 h 3266743"/>
                <a:gd name="connsiteX3" fmla="*/ 2625536 w 7412579"/>
                <a:gd name="connsiteY3" fmla="*/ 749170 h 3266743"/>
                <a:gd name="connsiteX4" fmla="*/ 3822427 w 7412579"/>
                <a:gd name="connsiteY4" fmla="*/ 1484608 h 3266743"/>
                <a:gd name="connsiteX5" fmla="*/ 4882095 w 7412579"/>
                <a:gd name="connsiteY5" fmla="*/ 2159014 h 3266743"/>
                <a:gd name="connsiteX6" fmla="*/ 7057843 w 7412579"/>
                <a:gd name="connsiteY6" fmla="*/ 3103487 h 3266743"/>
                <a:gd name="connsiteX7" fmla="*/ 7412579 w 7412579"/>
                <a:gd name="connsiteY7" fmla="*/ 3250217 h 3266743"/>
                <a:gd name="connsiteX8" fmla="*/ 7412579 w 7412579"/>
                <a:gd name="connsiteY8" fmla="*/ 3266743 h 3266743"/>
                <a:gd name="connsiteX9" fmla="*/ 7053269 w 7412579"/>
                <a:gd name="connsiteY9" fmla="*/ 3117219 h 3266743"/>
                <a:gd name="connsiteX10" fmla="*/ 4875995 w 7412579"/>
                <a:gd name="connsiteY10" fmla="*/ 2171220 h 3266743"/>
                <a:gd name="connsiteX11" fmla="*/ 3814803 w 7412579"/>
                <a:gd name="connsiteY11" fmla="*/ 1496814 h 3266743"/>
                <a:gd name="connsiteX12" fmla="*/ 2620962 w 7412579"/>
                <a:gd name="connsiteY12" fmla="*/ 761377 h 3266743"/>
                <a:gd name="connsiteX13" fmla="*/ 789796 w 7412579"/>
                <a:gd name="connsiteY13" fmla="*/ 202932 h 3266743"/>
                <a:gd name="connsiteX14" fmla="*/ 0 w 7412579"/>
                <a:gd name="connsiteY14" fmla="*/ 0 h 326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12579" h="3266743">
                  <a:moveTo>
                    <a:pt x="0" y="0"/>
                  </a:moveTo>
                  <a:cubicBezTo>
                    <a:pt x="0" y="0"/>
                    <a:pt x="0" y="0"/>
                    <a:pt x="54890" y="0"/>
                  </a:cubicBezTo>
                  <a:cubicBezTo>
                    <a:pt x="301891" y="67135"/>
                    <a:pt x="548893" y="128168"/>
                    <a:pt x="792845" y="189200"/>
                  </a:cubicBezTo>
                  <a:cubicBezTo>
                    <a:pt x="1404250" y="340254"/>
                    <a:pt x="2037001" y="495887"/>
                    <a:pt x="2625536" y="749170"/>
                  </a:cubicBezTo>
                  <a:cubicBezTo>
                    <a:pt x="3063126" y="936844"/>
                    <a:pt x="3448875" y="1214541"/>
                    <a:pt x="3822427" y="1484608"/>
                  </a:cubicBezTo>
                  <a:cubicBezTo>
                    <a:pt x="4156337" y="1725685"/>
                    <a:pt x="4502443" y="1975917"/>
                    <a:pt x="4882095" y="2159014"/>
                  </a:cubicBezTo>
                  <a:cubicBezTo>
                    <a:pt x="5592605" y="2500794"/>
                    <a:pt x="6338185" y="2807480"/>
                    <a:pt x="7057843" y="3103487"/>
                  </a:cubicBezTo>
                  <a:lnTo>
                    <a:pt x="7412579" y="3250217"/>
                  </a:lnTo>
                  <a:lnTo>
                    <a:pt x="7412579" y="3266743"/>
                  </a:lnTo>
                  <a:lnTo>
                    <a:pt x="7053269" y="3117219"/>
                  </a:lnTo>
                  <a:cubicBezTo>
                    <a:pt x="6332085" y="2821213"/>
                    <a:pt x="5586507" y="2513000"/>
                    <a:pt x="4875995" y="2171220"/>
                  </a:cubicBezTo>
                  <a:cubicBezTo>
                    <a:pt x="4494820" y="1988123"/>
                    <a:pt x="4148713" y="1737892"/>
                    <a:pt x="3814803" y="1496814"/>
                  </a:cubicBezTo>
                  <a:cubicBezTo>
                    <a:pt x="3441252" y="1226747"/>
                    <a:pt x="3055502" y="949051"/>
                    <a:pt x="2620962" y="761377"/>
                  </a:cubicBezTo>
                  <a:cubicBezTo>
                    <a:pt x="2030903" y="509619"/>
                    <a:pt x="1399676" y="353987"/>
                    <a:pt x="789796" y="202932"/>
                  </a:cubicBezTo>
                  <a:cubicBezTo>
                    <a:pt x="529072" y="138848"/>
                    <a:pt x="263774" y="73239"/>
                    <a:pt x="0" y="0"/>
                  </a:cubicBezTo>
                  <a:close/>
                </a:path>
              </a:pathLst>
            </a:custGeom>
            <a:solidFill>
              <a:srgbClr val="C3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2" name="Freeform: Shape 111"/>
            <p:cNvSpPr>
              <a:spLocks/>
            </p:cNvSpPr>
            <p:nvPr userDrawn="1"/>
          </p:nvSpPr>
          <p:spPr bwMode="auto">
            <a:xfrm>
              <a:off x="5279287" y="1"/>
              <a:ext cx="6913913" cy="3065889"/>
            </a:xfrm>
            <a:custGeom>
              <a:avLst/>
              <a:gdLst>
                <a:gd name="connsiteX0" fmla="*/ 0 w 6913913"/>
                <a:gd name="connsiteY0" fmla="*/ 0 h 3065889"/>
                <a:gd name="connsiteX1" fmla="*/ 50315 w 6913913"/>
                <a:gd name="connsiteY1" fmla="*/ 0 h 3065889"/>
                <a:gd name="connsiteX2" fmla="*/ 385745 w 6913913"/>
                <a:gd name="connsiteY2" fmla="*/ 102261 h 3065889"/>
                <a:gd name="connsiteX3" fmla="*/ 2204691 w 6913913"/>
                <a:gd name="connsiteY3" fmla="*/ 731090 h 3065889"/>
                <a:gd name="connsiteX4" fmla="*/ 3387845 w 6913913"/>
                <a:gd name="connsiteY4" fmla="*/ 1387393 h 3065889"/>
                <a:gd name="connsiteX5" fmla="*/ 4456647 w 6913913"/>
                <a:gd name="connsiteY5" fmla="*/ 1993328 h 3065889"/>
                <a:gd name="connsiteX6" fmla="*/ 6621696 w 6913913"/>
                <a:gd name="connsiteY6" fmla="*/ 2927414 h 3065889"/>
                <a:gd name="connsiteX7" fmla="*/ 6913913 w 6913913"/>
                <a:gd name="connsiteY7" fmla="*/ 3049393 h 3065889"/>
                <a:gd name="connsiteX8" fmla="*/ 6913913 w 6913913"/>
                <a:gd name="connsiteY8" fmla="*/ 3065889 h 3065889"/>
                <a:gd name="connsiteX9" fmla="*/ 6617122 w 6913913"/>
                <a:gd name="connsiteY9" fmla="*/ 2941151 h 3065889"/>
                <a:gd name="connsiteX10" fmla="*/ 4450549 w 6913913"/>
                <a:gd name="connsiteY10" fmla="*/ 2005538 h 3065889"/>
                <a:gd name="connsiteX11" fmla="*/ 3380221 w 6913913"/>
                <a:gd name="connsiteY11" fmla="*/ 1399603 h 3065889"/>
                <a:gd name="connsiteX12" fmla="*/ 2200117 w 6913913"/>
                <a:gd name="connsiteY12" fmla="*/ 744827 h 3065889"/>
                <a:gd name="connsiteX13" fmla="*/ 381171 w 6913913"/>
                <a:gd name="connsiteY13" fmla="*/ 117524 h 3065889"/>
                <a:gd name="connsiteX14" fmla="*/ 0 w 6913913"/>
                <a:gd name="connsiteY14" fmla="*/ 0 h 306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3913" h="3065889">
                  <a:moveTo>
                    <a:pt x="0" y="0"/>
                  </a:moveTo>
                  <a:cubicBezTo>
                    <a:pt x="0" y="0"/>
                    <a:pt x="0" y="0"/>
                    <a:pt x="50315" y="0"/>
                  </a:cubicBezTo>
                  <a:cubicBezTo>
                    <a:pt x="163141" y="35105"/>
                    <a:pt x="274443" y="68683"/>
                    <a:pt x="385745" y="102261"/>
                  </a:cubicBezTo>
                  <a:cubicBezTo>
                    <a:pt x="989519" y="286942"/>
                    <a:pt x="1614639" y="477727"/>
                    <a:pt x="2204691" y="731090"/>
                  </a:cubicBezTo>
                  <a:cubicBezTo>
                    <a:pt x="2622454" y="911192"/>
                    <a:pt x="3011248" y="1152345"/>
                    <a:pt x="3387845" y="1387393"/>
                  </a:cubicBezTo>
                  <a:cubicBezTo>
                    <a:pt x="3729373" y="1601073"/>
                    <a:pt x="4083100" y="1820858"/>
                    <a:pt x="4456647" y="1993328"/>
                  </a:cubicBezTo>
                  <a:cubicBezTo>
                    <a:pt x="5170199" y="2319953"/>
                    <a:pt x="5908145" y="2629789"/>
                    <a:pt x="6621696" y="2927414"/>
                  </a:cubicBezTo>
                  <a:lnTo>
                    <a:pt x="6913913" y="3049393"/>
                  </a:lnTo>
                  <a:lnTo>
                    <a:pt x="6913913" y="3065889"/>
                  </a:lnTo>
                  <a:lnTo>
                    <a:pt x="6617122" y="2941151"/>
                  </a:lnTo>
                  <a:cubicBezTo>
                    <a:pt x="5902046" y="2641999"/>
                    <a:pt x="5164099" y="2333689"/>
                    <a:pt x="4450549" y="2005538"/>
                  </a:cubicBezTo>
                  <a:cubicBezTo>
                    <a:pt x="4075477" y="1834594"/>
                    <a:pt x="3721750" y="1613283"/>
                    <a:pt x="3380221" y="1399603"/>
                  </a:cubicBezTo>
                  <a:cubicBezTo>
                    <a:pt x="3005149" y="1166082"/>
                    <a:pt x="2616355" y="923402"/>
                    <a:pt x="2200117" y="744827"/>
                  </a:cubicBezTo>
                  <a:cubicBezTo>
                    <a:pt x="1608540" y="491464"/>
                    <a:pt x="984945" y="300678"/>
                    <a:pt x="381171" y="117524"/>
                  </a:cubicBezTo>
                  <a:cubicBezTo>
                    <a:pt x="254622" y="77841"/>
                    <a:pt x="128074" y="39683"/>
                    <a:pt x="0" y="0"/>
                  </a:cubicBez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0" name="Freeform: Shape 109"/>
            <p:cNvSpPr>
              <a:spLocks/>
            </p:cNvSpPr>
            <p:nvPr userDrawn="1"/>
          </p:nvSpPr>
          <p:spPr bwMode="auto">
            <a:xfrm>
              <a:off x="5667316" y="1"/>
              <a:ext cx="6525884" cy="2863221"/>
            </a:xfrm>
            <a:custGeom>
              <a:avLst/>
              <a:gdLst>
                <a:gd name="connsiteX0" fmla="*/ 0 w 6525884"/>
                <a:gd name="connsiteY0" fmla="*/ 0 h 2863221"/>
                <a:gd name="connsiteX1" fmla="*/ 44221 w 6525884"/>
                <a:gd name="connsiteY1" fmla="*/ 0 h 2863221"/>
                <a:gd name="connsiteX2" fmla="*/ 109790 w 6525884"/>
                <a:gd name="connsiteY2" fmla="*/ 24416 h 2863221"/>
                <a:gd name="connsiteX3" fmla="*/ 1889300 w 6525884"/>
                <a:gd name="connsiteY3" fmla="*/ 708059 h 2863221"/>
                <a:gd name="connsiteX4" fmla="*/ 3051242 w 6525884"/>
                <a:gd name="connsiteY4" fmla="*/ 1281831 h 2863221"/>
                <a:gd name="connsiteX5" fmla="*/ 4141516 w 6525884"/>
                <a:gd name="connsiteY5" fmla="*/ 1825084 h 2863221"/>
                <a:gd name="connsiteX6" fmla="*/ 6273268 w 6525884"/>
                <a:gd name="connsiteY6" fmla="*/ 2739151 h 2863221"/>
                <a:gd name="connsiteX7" fmla="*/ 6525884 w 6525884"/>
                <a:gd name="connsiteY7" fmla="*/ 2846566 h 2863221"/>
                <a:gd name="connsiteX8" fmla="*/ 6525884 w 6525884"/>
                <a:gd name="connsiteY8" fmla="*/ 2863221 h 2863221"/>
                <a:gd name="connsiteX9" fmla="*/ 6267168 w 6525884"/>
                <a:gd name="connsiteY9" fmla="*/ 2752885 h 2863221"/>
                <a:gd name="connsiteX10" fmla="*/ 4135416 w 6525884"/>
                <a:gd name="connsiteY10" fmla="*/ 1838818 h 2863221"/>
                <a:gd name="connsiteX11" fmla="*/ 3045142 w 6525884"/>
                <a:gd name="connsiteY11" fmla="*/ 1295565 h 2863221"/>
                <a:gd name="connsiteX12" fmla="*/ 1883200 w 6525884"/>
                <a:gd name="connsiteY12" fmla="*/ 721793 h 2863221"/>
                <a:gd name="connsiteX13" fmla="*/ 105215 w 6525884"/>
                <a:gd name="connsiteY13" fmla="*/ 38150 h 2863221"/>
                <a:gd name="connsiteX14" fmla="*/ 0 w 6525884"/>
                <a:gd name="connsiteY14" fmla="*/ 0 h 286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25884" h="2863221">
                  <a:moveTo>
                    <a:pt x="0" y="0"/>
                  </a:moveTo>
                  <a:cubicBezTo>
                    <a:pt x="0" y="0"/>
                    <a:pt x="0" y="0"/>
                    <a:pt x="44221" y="0"/>
                  </a:cubicBezTo>
                  <a:cubicBezTo>
                    <a:pt x="65569" y="7630"/>
                    <a:pt x="88442" y="15260"/>
                    <a:pt x="109790" y="24416"/>
                  </a:cubicBezTo>
                  <a:cubicBezTo>
                    <a:pt x="698385" y="238054"/>
                    <a:pt x="1305279" y="457797"/>
                    <a:pt x="1889300" y="708059"/>
                  </a:cubicBezTo>
                  <a:cubicBezTo>
                    <a:pt x="2288813" y="878970"/>
                    <a:pt x="2676127" y="1083453"/>
                    <a:pt x="3051242" y="1281831"/>
                  </a:cubicBezTo>
                  <a:cubicBezTo>
                    <a:pt x="3403484" y="1469528"/>
                    <a:pt x="3769450" y="1661803"/>
                    <a:pt x="4141516" y="1825084"/>
                  </a:cubicBezTo>
                  <a:cubicBezTo>
                    <a:pt x="4849050" y="2136385"/>
                    <a:pt x="5573358" y="2443109"/>
                    <a:pt x="6273268" y="2739151"/>
                  </a:cubicBezTo>
                  <a:lnTo>
                    <a:pt x="6525884" y="2846566"/>
                  </a:lnTo>
                  <a:lnTo>
                    <a:pt x="6525884" y="2863221"/>
                  </a:lnTo>
                  <a:lnTo>
                    <a:pt x="6267168" y="2752885"/>
                  </a:lnTo>
                  <a:cubicBezTo>
                    <a:pt x="5567258" y="2456843"/>
                    <a:pt x="4842950" y="2150119"/>
                    <a:pt x="4135416" y="1838818"/>
                  </a:cubicBezTo>
                  <a:cubicBezTo>
                    <a:pt x="3761826" y="1675537"/>
                    <a:pt x="3397385" y="1481736"/>
                    <a:pt x="3045142" y="1295565"/>
                  </a:cubicBezTo>
                  <a:cubicBezTo>
                    <a:pt x="2670027" y="1097187"/>
                    <a:pt x="2281188" y="892704"/>
                    <a:pt x="1883200" y="721793"/>
                  </a:cubicBezTo>
                  <a:cubicBezTo>
                    <a:pt x="1299180" y="471531"/>
                    <a:pt x="692286" y="251788"/>
                    <a:pt x="105215" y="38150"/>
                  </a:cubicBezTo>
                  <a:cubicBezTo>
                    <a:pt x="70144" y="25942"/>
                    <a:pt x="35072" y="12208"/>
                    <a:pt x="0" y="0"/>
                  </a:cubicBezTo>
                  <a:close/>
                </a:path>
              </a:pathLst>
            </a:custGeom>
            <a:solidFill>
              <a:srgbClr val="C2C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1" name="Freeform 40"/>
            <p:cNvSpPr>
              <a:spLocks/>
            </p:cNvSpPr>
            <p:nvPr userDrawn="1"/>
          </p:nvSpPr>
          <p:spPr bwMode="auto">
            <a:xfrm>
              <a:off x="-792" y="4832724"/>
              <a:ext cx="5053996" cy="732765"/>
            </a:xfrm>
            <a:custGeom>
              <a:avLst/>
              <a:gdLst>
                <a:gd name="T0" fmla="*/ 2531 w 3314"/>
                <a:gd name="T1" fmla="*/ 341 h 480"/>
                <a:gd name="T2" fmla="*/ 2388 w 3314"/>
                <a:gd name="T3" fmla="*/ 357 h 480"/>
                <a:gd name="T4" fmla="*/ 2141 w 3314"/>
                <a:gd name="T5" fmla="*/ 386 h 480"/>
                <a:gd name="T6" fmla="*/ 1044 w 3314"/>
                <a:gd name="T7" fmla="*/ 413 h 480"/>
                <a:gd name="T8" fmla="*/ 290 w 3314"/>
                <a:gd name="T9" fmla="*/ 132 h 480"/>
                <a:gd name="T10" fmla="*/ 18 w 3314"/>
                <a:gd name="T11" fmla="*/ 8 h 480"/>
                <a:gd name="T12" fmla="*/ 0 w 3314"/>
                <a:gd name="T13" fmla="*/ 0 h 480"/>
                <a:gd name="T14" fmla="*/ 0 w 3314"/>
                <a:gd name="T15" fmla="*/ 4 h 480"/>
                <a:gd name="T16" fmla="*/ 17 w 3314"/>
                <a:gd name="T17" fmla="*/ 11 h 480"/>
                <a:gd name="T18" fmla="*/ 288 w 3314"/>
                <a:gd name="T19" fmla="*/ 135 h 480"/>
                <a:gd name="T20" fmla="*/ 1043 w 3314"/>
                <a:gd name="T21" fmla="*/ 416 h 480"/>
                <a:gd name="T22" fmla="*/ 2142 w 3314"/>
                <a:gd name="T23" fmla="*/ 390 h 480"/>
                <a:gd name="T24" fmla="*/ 2388 w 3314"/>
                <a:gd name="T25" fmla="*/ 361 h 480"/>
                <a:gd name="T26" fmla="*/ 2532 w 3314"/>
                <a:gd name="T27" fmla="*/ 345 h 480"/>
                <a:gd name="T28" fmla="*/ 3302 w 3314"/>
                <a:gd name="T29" fmla="*/ 315 h 480"/>
                <a:gd name="T30" fmla="*/ 3314 w 3314"/>
                <a:gd name="T31" fmla="*/ 313 h 480"/>
                <a:gd name="T32" fmla="*/ 2531 w 3314"/>
                <a:gd name="T33" fmla="*/ 34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4" h="480">
                  <a:moveTo>
                    <a:pt x="2531" y="341"/>
                  </a:moveTo>
                  <a:cubicBezTo>
                    <a:pt x="2481" y="347"/>
                    <a:pt x="2434" y="352"/>
                    <a:pt x="2388" y="357"/>
                  </a:cubicBezTo>
                  <a:cubicBezTo>
                    <a:pt x="2306" y="366"/>
                    <a:pt x="2222" y="376"/>
                    <a:pt x="2141" y="386"/>
                  </a:cubicBezTo>
                  <a:cubicBezTo>
                    <a:pt x="1778" y="431"/>
                    <a:pt x="1402" y="477"/>
                    <a:pt x="1044" y="413"/>
                  </a:cubicBezTo>
                  <a:cubicBezTo>
                    <a:pt x="788" y="367"/>
                    <a:pt x="535" y="247"/>
                    <a:pt x="290" y="132"/>
                  </a:cubicBezTo>
                  <a:cubicBezTo>
                    <a:pt x="196" y="88"/>
                    <a:pt x="107" y="46"/>
                    <a:pt x="18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6" y="49"/>
                    <a:pt x="194" y="91"/>
                    <a:pt x="288" y="135"/>
                  </a:cubicBezTo>
                  <a:cubicBezTo>
                    <a:pt x="533" y="251"/>
                    <a:pt x="787" y="370"/>
                    <a:pt x="1043" y="416"/>
                  </a:cubicBezTo>
                  <a:cubicBezTo>
                    <a:pt x="1402" y="480"/>
                    <a:pt x="1778" y="434"/>
                    <a:pt x="2142" y="390"/>
                  </a:cubicBezTo>
                  <a:cubicBezTo>
                    <a:pt x="2223" y="380"/>
                    <a:pt x="2307" y="370"/>
                    <a:pt x="2388" y="361"/>
                  </a:cubicBezTo>
                  <a:cubicBezTo>
                    <a:pt x="2434" y="356"/>
                    <a:pt x="2482" y="351"/>
                    <a:pt x="2532" y="345"/>
                  </a:cubicBezTo>
                  <a:cubicBezTo>
                    <a:pt x="2781" y="315"/>
                    <a:pt x="3053" y="284"/>
                    <a:pt x="3302" y="315"/>
                  </a:cubicBezTo>
                  <a:cubicBezTo>
                    <a:pt x="3314" y="313"/>
                    <a:pt x="3314" y="313"/>
                    <a:pt x="3314" y="313"/>
                  </a:cubicBezTo>
                  <a:cubicBezTo>
                    <a:pt x="3062" y="279"/>
                    <a:pt x="2785" y="311"/>
                    <a:pt x="2531" y="341"/>
                  </a:cubicBezTo>
                  <a:close/>
                </a:path>
              </a:pathLst>
            </a:custGeom>
            <a:solidFill>
              <a:srgbClr val="D3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1"/>
            <p:cNvSpPr>
              <a:spLocks/>
            </p:cNvSpPr>
            <p:nvPr userDrawn="1"/>
          </p:nvSpPr>
          <p:spPr bwMode="auto">
            <a:xfrm>
              <a:off x="-792" y="4632296"/>
              <a:ext cx="5714608" cy="755213"/>
            </a:xfrm>
            <a:custGeom>
              <a:avLst/>
              <a:gdLst>
                <a:gd name="T0" fmla="*/ 3707 w 3747"/>
                <a:gd name="T1" fmla="*/ 348 h 495"/>
                <a:gd name="T2" fmla="*/ 2619 w 3747"/>
                <a:gd name="T3" fmla="*/ 320 h 495"/>
                <a:gd name="T4" fmla="*/ 2467 w 3747"/>
                <a:gd name="T5" fmla="*/ 342 h 495"/>
                <a:gd name="T6" fmla="*/ 2211 w 3747"/>
                <a:gd name="T7" fmla="*/ 379 h 495"/>
                <a:gd name="T8" fmla="*/ 1093 w 3747"/>
                <a:gd name="T9" fmla="*/ 431 h 495"/>
                <a:gd name="T10" fmla="*/ 336 w 3747"/>
                <a:gd name="T11" fmla="*/ 152 h 495"/>
                <a:gd name="T12" fmla="*/ 66 w 3747"/>
                <a:gd name="T13" fmla="*/ 28 h 495"/>
                <a:gd name="T14" fmla="*/ 0 w 3747"/>
                <a:gd name="T15" fmla="*/ 0 h 495"/>
                <a:gd name="T16" fmla="*/ 0 w 3747"/>
                <a:gd name="T17" fmla="*/ 4 h 495"/>
                <a:gd name="T18" fmla="*/ 64 w 3747"/>
                <a:gd name="T19" fmla="*/ 31 h 495"/>
                <a:gd name="T20" fmla="*/ 334 w 3747"/>
                <a:gd name="T21" fmla="*/ 155 h 495"/>
                <a:gd name="T22" fmla="*/ 1092 w 3747"/>
                <a:gd name="T23" fmla="*/ 435 h 495"/>
                <a:gd name="T24" fmla="*/ 2212 w 3747"/>
                <a:gd name="T25" fmla="*/ 382 h 495"/>
                <a:gd name="T26" fmla="*/ 2468 w 3747"/>
                <a:gd name="T27" fmla="*/ 346 h 495"/>
                <a:gd name="T28" fmla="*/ 2620 w 3747"/>
                <a:gd name="T29" fmla="*/ 324 h 495"/>
                <a:gd name="T30" fmla="*/ 3705 w 3747"/>
                <a:gd name="T31" fmla="*/ 351 h 495"/>
                <a:gd name="T32" fmla="*/ 3741 w 3747"/>
                <a:gd name="T33" fmla="*/ 368 h 495"/>
                <a:gd name="T34" fmla="*/ 3747 w 3747"/>
                <a:gd name="T35" fmla="*/ 367 h 495"/>
                <a:gd name="T36" fmla="*/ 3707 w 3747"/>
                <a:gd name="T37" fmla="*/ 34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47" h="495">
                  <a:moveTo>
                    <a:pt x="3707" y="348"/>
                  </a:moveTo>
                  <a:cubicBezTo>
                    <a:pt x="3390" y="209"/>
                    <a:pt x="2962" y="271"/>
                    <a:pt x="2619" y="320"/>
                  </a:cubicBezTo>
                  <a:cubicBezTo>
                    <a:pt x="2566" y="328"/>
                    <a:pt x="2516" y="335"/>
                    <a:pt x="2467" y="342"/>
                  </a:cubicBezTo>
                  <a:cubicBezTo>
                    <a:pt x="2383" y="353"/>
                    <a:pt x="2296" y="366"/>
                    <a:pt x="2211" y="379"/>
                  </a:cubicBezTo>
                  <a:cubicBezTo>
                    <a:pt x="1841" y="434"/>
                    <a:pt x="1458" y="491"/>
                    <a:pt x="1093" y="431"/>
                  </a:cubicBezTo>
                  <a:cubicBezTo>
                    <a:pt x="837" y="389"/>
                    <a:pt x="582" y="268"/>
                    <a:pt x="336" y="152"/>
                  </a:cubicBezTo>
                  <a:cubicBezTo>
                    <a:pt x="242" y="107"/>
                    <a:pt x="154" y="66"/>
                    <a:pt x="66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53" y="69"/>
                    <a:pt x="241" y="111"/>
                    <a:pt x="334" y="155"/>
                  </a:cubicBezTo>
                  <a:cubicBezTo>
                    <a:pt x="580" y="272"/>
                    <a:pt x="835" y="392"/>
                    <a:pt x="1092" y="435"/>
                  </a:cubicBezTo>
                  <a:cubicBezTo>
                    <a:pt x="1458" y="495"/>
                    <a:pt x="1841" y="438"/>
                    <a:pt x="2212" y="382"/>
                  </a:cubicBezTo>
                  <a:cubicBezTo>
                    <a:pt x="2296" y="370"/>
                    <a:pt x="2384" y="357"/>
                    <a:pt x="2468" y="346"/>
                  </a:cubicBezTo>
                  <a:cubicBezTo>
                    <a:pt x="2517" y="339"/>
                    <a:pt x="2567" y="332"/>
                    <a:pt x="2620" y="324"/>
                  </a:cubicBezTo>
                  <a:cubicBezTo>
                    <a:pt x="2962" y="275"/>
                    <a:pt x="3389" y="213"/>
                    <a:pt x="3705" y="351"/>
                  </a:cubicBezTo>
                  <a:cubicBezTo>
                    <a:pt x="3717" y="357"/>
                    <a:pt x="3729" y="362"/>
                    <a:pt x="3741" y="368"/>
                  </a:cubicBezTo>
                  <a:cubicBezTo>
                    <a:pt x="3747" y="367"/>
                    <a:pt x="3747" y="367"/>
                    <a:pt x="3747" y="367"/>
                  </a:cubicBezTo>
                  <a:cubicBezTo>
                    <a:pt x="3734" y="361"/>
                    <a:pt x="3720" y="354"/>
                    <a:pt x="3707" y="348"/>
                  </a:cubicBezTo>
                  <a:close/>
                </a:path>
              </a:pathLst>
            </a:custGeom>
            <a:solidFill>
              <a:srgbClr val="D3D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2"/>
            <p:cNvSpPr>
              <a:spLocks/>
            </p:cNvSpPr>
            <p:nvPr userDrawn="1"/>
          </p:nvSpPr>
          <p:spPr bwMode="auto">
            <a:xfrm>
              <a:off x="-792" y="4433471"/>
              <a:ext cx="6110654" cy="780868"/>
            </a:xfrm>
            <a:custGeom>
              <a:avLst/>
              <a:gdLst>
                <a:gd name="T0" fmla="*/ 3801 w 4007"/>
                <a:gd name="T1" fmla="*/ 317 h 512"/>
                <a:gd name="T2" fmla="*/ 2697 w 4007"/>
                <a:gd name="T3" fmla="*/ 307 h 512"/>
                <a:gd name="T4" fmla="*/ 2542 w 4007"/>
                <a:gd name="T5" fmla="*/ 332 h 512"/>
                <a:gd name="T6" fmla="*/ 2277 w 4007"/>
                <a:gd name="T7" fmla="*/ 376 h 512"/>
                <a:gd name="T8" fmla="*/ 1141 w 4007"/>
                <a:gd name="T9" fmla="*/ 450 h 512"/>
                <a:gd name="T10" fmla="*/ 383 w 4007"/>
                <a:gd name="T11" fmla="*/ 172 h 512"/>
                <a:gd name="T12" fmla="*/ 113 w 4007"/>
                <a:gd name="T13" fmla="*/ 48 h 512"/>
                <a:gd name="T14" fmla="*/ 0 w 4007"/>
                <a:gd name="T15" fmla="*/ 0 h 512"/>
                <a:gd name="T16" fmla="*/ 0 w 4007"/>
                <a:gd name="T17" fmla="*/ 4 h 512"/>
                <a:gd name="T18" fmla="*/ 112 w 4007"/>
                <a:gd name="T19" fmla="*/ 52 h 512"/>
                <a:gd name="T20" fmla="*/ 381 w 4007"/>
                <a:gd name="T21" fmla="*/ 176 h 512"/>
                <a:gd name="T22" fmla="*/ 1140 w 4007"/>
                <a:gd name="T23" fmla="*/ 454 h 512"/>
                <a:gd name="T24" fmla="*/ 2277 w 4007"/>
                <a:gd name="T25" fmla="*/ 380 h 512"/>
                <a:gd name="T26" fmla="*/ 2542 w 4007"/>
                <a:gd name="T27" fmla="*/ 336 h 512"/>
                <a:gd name="T28" fmla="*/ 2698 w 4007"/>
                <a:gd name="T29" fmla="*/ 311 h 512"/>
                <a:gd name="T30" fmla="*/ 3799 w 4007"/>
                <a:gd name="T31" fmla="*/ 321 h 512"/>
                <a:gd name="T32" fmla="*/ 4002 w 4007"/>
                <a:gd name="T33" fmla="*/ 453 h 512"/>
                <a:gd name="T34" fmla="*/ 4007 w 4007"/>
                <a:gd name="T35" fmla="*/ 453 h 512"/>
                <a:gd name="T36" fmla="*/ 3801 w 4007"/>
                <a:gd name="T37" fmla="*/ 31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7" h="512">
                  <a:moveTo>
                    <a:pt x="3801" y="317"/>
                  </a:moveTo>
                  <a:cubicBezTo>
                    <a:pt x="3480" y="176"/>
                    <a:pt x="3046" y="249"/>
                    <a:pt x="2697" y="307"/>
                  </a:cubicBezTo>
                  <a:cubicBezTo>
                    <a:pt x="2643" y="316"/>
                    <a:pt x="2591" y="325"/>
                    <a:pt x="2542" y="332"/>
                  </a:cubicBezTo>
                  <a:cubicBezTo>
                    <a:pt x="2455" y="346"/>
                    <a:pt x="2364" y="361"/>
                    <a:pt x="2277" y="376"/>
                  </a:cubicBezTo>
                  <a:cubicBezTo>
                    <a:pt x="1901" y="441"/>
                    <a:pt x="1512" y="508"/>
                    <a:pt x="1141" y="450"/>
                  </a:cubicBezTo>
                  <a:cubicBezTo>
                    <a:pt x="885" y="410"/>
                    <a:pt x="630" y="289"/>
                    <a:pt x="383" y="172"/>
                  </a:cubicBezTo>
                  <a:cubicBezTo>
                    <a:pt x="289" y="128"/>
                    <a:pt x="201" y="86"/>
                    <a:pt x="113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200" y="89"/>
                    <a:pt x="288" y="131"/>
                    <a:pt x="381" y="176"/>
                  </a:cubicBezTo>
                  <a:cubicBezTo>
                    <a:pt x="628" y="293"/>
                    <a:pt x="884" y="414"/>
                    <a:pt x="1140" y="454"/>
                  </a:cubicBezTo>
                  <a:cubicBezTo>
                    <a:pt x="1512" y="512"/>
                    <a:pt x="1901" y="445"/>
                    <a:pt x="2277" y="380"/>
                  </a:cubicBezTo>
                  <a:cubicBezTo>
                    <a:pt x="2365" y="365"/>
                    <a:pt x="2455" y="350"/>
                    <a:pt x="2542" y="336"/>
                  </a:cubicBezTo>
                  <a:cubicBezTo>
                    <a:pt x="2592" y="329"/>
                    <a:pt x="2643" y="320"/>
                    <a:pt x="2698" y="311"/>
                  </a:cubicBezTo>
                  <a:cubicBezTo>
                    <a:pt x="3046" y="253"/>
                    <a:pt x="3479" y="180"/>
                    <a:pt x="3799" y="321"/>
                  </a:cubicBezTo>
                  <a:cubicBezTo>
                    <a:pt x="3877" y="355"/>
                    <a:pt x="3944" y="400"/>
                    <a:pt x="4002" y="453"/>
                  </a:cubicBezTo>
                  <a:cubicBezTo>
                    <a:pt x="4007" y="453"/>
                    <a:pt x="4007" y="453"/>
                    <a:pt x="4007" y="453"/>
                  </a:cubicBezTo>
                  <a:cubicBezTo>
                    <a:pt x="3945" y="396"/>
                    <a:pt x="3877" y="351"/>
                    <a:pt x="3801" y="317"/>
                  </a:cubicBezTo>
                  <a:close/>
                </a:path>
              </a:pathLst>
            </a:custGeom>
            <a:solidFill>
              <a:srgbClr val="D2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3"/>
            <p:cNvSpPr>
              <a:spLocks/>
            </p:cNvSpPr>
            <p:nvPr userDrawn="1"/>
          </p:nvSpPr>
          <p:spPr bwMode="auto">
            <a:xfrm>
              <a:off x="-792" y="4233043"/>
              <a:ext cx="6388046" cy="841798"/>
            </a:xfrm>
            <a:custGeom>
              <a:avLst/>
              <a:gdLst>
                <a:gd name="T0" fmla="*/ 3883 w 4189"/>
                <a:gd name="T1" fmla="*/ 299 h 552"/>
                <a:gd name="T2" fmla="*/ 2764 w 4189"/>
                <a:gd name="T3" fmla="*/ 302 h 552"/>
                <a:gd name="T4" fmla="*/ 2609 w 4189"/>
                <a:gd name="T5" fmla="*/ 330 h 552"/>
                <a:gd name="T6" fmla="*/ 2337 w 4189"/>
                <a:gd name="T7" fmla="*/ 380 h 552"/>
                <a:gd name="T8" fmla="*/ 1188 w 4189"/>
                <a:gd name="T9" fmla="*/ 471 h 552"/>
                <a:gd name="T10" fmla="*/ 431 w 4189"/>
                <a:gd name="T11" fmla="*/ 193 h 552"/>
                <a:gd name="T12" fmla="*/ 160 w 4189"/>
                <a:gd name="T13" fmla="*/ 68 h 552"/>
                <a:gd name="T14" fmla="*/ 0 w 4189"/>
                <a:gd name="T15" fmla="*/ 0 h 552"/>
                <a:gd name="T16" fmla="*/ 0 w 4189"/>
                <a:gd name="T17" fmla="*/ 4 h 552"/>
                <a:gd name="T18" fmla="*/ 159 w 4189"/>
                <a:gd name="T19" fmla="*/ 72 h 552"/>
                <a:gd name="T20" fmla="*/ 430 w 4189"/>
                <a:gd name="T21" fmla="*/ 197 h 552"/>
                <a:gd name="T22" fmla="*/ 1187 w 4189"/>
                <a:gd name="T23" fmla="*/ 475 h 552"/>
                <a:gd name="T24" fmla="*/ 2338 w 4189"/>
                <a:gd name="T25" fmla="*/ 384 h 552"/>
                <a:gd name="T26" fmla="*/ 2610 w 4189"/>
                <a:gd name="T27" fmla="*/ 334 h 552"/>
                <a:gd name="T28" fmla="*/ 2765 w 4189"/>
                <a:gd name="T29" fmla="*/ 306 h 552"/>
                <a:gd name="T30" fmla="*/ 3881 w 4189"/>
                <a:gd name="T31" fmla="*/ 303 h 552"/>
                <a:gd name="T32" fmla="*/ 4183 w 4189"/>
                <a:gd name="T33" fmla="*/ 552 h 552"/>
                <a:gd name="T34" fmla="*/ 4189 w 4189"/>
                <a:gd name="T35" fmla="*/ 551 h 552"/>
                <a:gd name="T36" fmla="*/ 3883 w 4189"/>
                <a:gd name="T37" fmla="*/ 29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9" h="552">
                  <a:moveTo>
                    <a:pt x="3883" y="299"/>
                  </a:moveTo>
                  <a:cubicBezTo>
                    <a:pt x="3557" y="156"/>
                    <a:pt x="3118" y="237"/>
                    <a:pt x="2764" y="302"/>
                  </a:cubicBezTo>
                  <a:cubicBezTo>
                    <a:pt x="2710" y="312"/>
                    <a:pt x="2659" y="322"/>
                    <a:pt x="2609" y="330"/>
                  </a:cubicBezTo>
                  <a:cubicBezTo>
                    <a:pt x="2520" y="345"/>
                    <a:pt x="2427" y="363"/>
                    <a:pt x="2337" y="380"/>
                  </a:cubicBezTo>
                  <a:cubicBezTo>
                    <a:pt x="1956" y="453"/>
                    <a:pt x="1563" y="528"/>
                    <a:pt x="1188" y="471"/>
                  </a:cubicBezTo>
                  <a:cubicBezTo>
                    <a:pt x="933" y="432"/>
                    <a:pt x="678" y="310"/>
                    <a:pt x="431" y="193"/>
                  </a:cubicBezTo>
                  <a:cubicBezTo>
                    <a:pt x="338" y="148"/>
                    <a:pt x="249" y="106"/>
                    <a:pt x="16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247" y="110"/>
                    <a:pt x="336" y="152"/>
                    <a:pt x="430" y="197"/>
                  </a:cubicBezTo>
                  <a:cubicBezTo>
                    <a:pt x="676" y="314"/>
                    <a:pt x="932" y="436"/>
                    <a:pt x="1187" y="475"/>
                  </a:cubicBezTo>
                  <a:cubicBezTo>
                    <a:pt x="1563" y="532"/>
                    <a:pt x="1957" y="457"/>
                    <a:pt x="2338" y="384"/>
                  </a:cubicBezTo>
                  <a:cubicBezTo>
                    <a:pt x="2428" y="367"/>
                    <a:pt x="2521" y="350"/>
                    <a:pt x="2610" y="334"/>
                  </a:cubicBezTo>
                  <a:cubicBezTo>
                    <a:pt x="2660" y="326"/>
                    <a:pt x="2711" y="316"/>
                    <a:pt x="2765" y="306"/>
                  </a:cubicBezTo>
                  <a:cubicBezTo>
                    <a:pt x="3118" y="241"/>
                    <a:pt x="3556" y="161"/>
                    <a:pt x="3881" y="303"/>
                  </a:cubicBezTo>
                  <a:cubicBezTo>
                    <a:pt x="4012" y="360"/>
                    <a:pt x="4108" y="447"/>
                    <a:pt x="4183" y="552"/>
                  </a:cubicBezTo>
                  <a:cubicBezTo>
                    <a:pt x="4189" y="551"/>
                    <a:pt x="4189" y="551"/>
                    <a:pt x="4189" y="551"/>
                  </a:cubicBezTo>
                  <a:cubicBezTo>
                    <a:pt x="4106" y="436"/>
                    <a:pt x="4005" y="353"/>
                    <a:pt x="3883" y="299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4"/>
            <p:cNvSpPr>
              <a:spLocks/>
            </p:cNvSpPr>
            <p:nvPr userDrawn="1"/>
          </p:nvSpPr>
          <p:spPr bwMode="auto">
            <a:xfrm>
              <a:off x="-792" y="4032615"/>
              <a:ext cx="6590077" cy="1006952"/>
            </a:xfrm>
            <a:custGeom>
              <a:avLst/>
              <a:gdLst>
                <a:gd name="T0" fmla="*/ 3951 w 4322"/>
                <a:gd name="T1" fmla="*/ 296 h 660"/>
                <a:gd name="T2" fmla="*/ 2820 w 4322"/>
                <a:gd name="T3" fmla="*/ 308 h 660"/>
                <a:gd name="T4" fmla="*/ 2669 w 4322"/>
                <a:gd name="T5" fmla="*/ 336 h 660"/>
                <a:gd name="T6" fmla="*/ 2391 w 4322"/>
                <a:gd name="T7" fmla="*/ 391 h 660"/>
                <a:gd name="T8" fmla="*/ 1234 w 4322"/>
                <a:gd name="T9" fmla="*/ 493 h 660"/>
                <a:gd name="T10" fmla="*/ 482 w 4322"/>
                <a:gd name="T11" fmla="*/ 214 h 660"/>
                <a:gd name="T12" fmla="*/ 208 w 4322"/>
                <a:gd name="T13" fmla="*/ 88 h 660"/>
                <a:gd name="T14" fmla="*/ 0 w 4322"/>
                <a:gd name="T15" fmla="*/ 0 h 660"/>
                <a:gd name="T16" fmla="*/ 0 w 4322"/>
                <a:gd name="T17" fmla="*/ 4 h 660"/>
                <a:gd name="T18" fmla="*/ 206 w 4322"/>
                <a:gd name="T19" fmla="*/ 92 h 660"/>
                <a:gd name="T20" fmla="*/ 480 w 4322"/>
                <a:gd name="T21" fmla="*/ 218 h 660"/>
                <a:gd name="T22" fmla="*/ 1233 w 4322"/>
                <a:gd name="T23" fmla="*/ 497 h 660"/>
                <a:gd name="T24" fmla="*/ 2392 w 4322"/>
                <a:gd name="T25" fmla="*/ 396 h 660"/>
                <a:gd name="T26" fmla="*/ 2670 w 4322"/>
                <a:gd name="T27" fmla="*/ 341 h 660"/>
                <a:gd name="T28" fmla="*/ 2821 w 4322"/>
                <a:gd name="T29" fmla="*/ 312 h 660"/>
                <a:gd name="T30" fmla="*/ 3949 w 4322"/>
                <a:gd name="T31" fmla="*/ 300 h 660"/>
                <a:gd name="T32" fmla="*/ 4317 w 4322"/>
                <a:gd name="T33" fmla="*/ 660 h 660"/>
                <a:gd name="T34" fmla="*/ 4322 w 4322"/>
                <a:gd name="T35" fmla="*/ 659 h 660"/>
                <a:gd name="T36" fmla="*/ 3951 w 4322"/>
                <a:gd name="T37" fmla="*/ 29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22" h="660">
                  <a:moveTo>
                    <a:pt x="3951" y="296"/>
                  </a:moveTo>
                  <a:cubicBezTo>
                    <a:pt x="3619" y="151"/>
                    <a:pt x="3176" y="238"/>
                    <a:pt x="2820" y="308"/>
                  </a:cubicBezTo>
                  <a:cubicBezTo>
                    <a:pt x="2767" y="318"/>
                    <a:pt x="2718" y="328"/>
                    <a:pt x="2669" y="336"/>
                  </a:cubicBezTo>
                  <a:cubicBezTo>
                    <a:pt x="2578" y="353"/>
                    <a:pt x="2487" y="372"/>
                    <a:pt x="2391" y="391"/>
                  </a:cubicBezTo>
                  <a:cubicBezTo>
                    <a:pt x="2008" y="470"/>
                    <a:pt x="1611" y="552"/>
                    <a:pt x="1234" y="493"/>
                  </a:cubicBezTo>
                  <a:cubicBezTo>
                    <a:pt x="981" y="453"/>
                    <a:pt x="727" y="332"/>
                    <a:pt x="482" y="214"/>
                  </a:cubicBezTo>
                  <a:cubicBezTo>
                    <a:pt x="387" y="169"/>
                    <a:pt x="297" y="126"/>
                    <a:pt x="208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95" y="130"/>
                    <a:pt x="385" y="173"/>
                    <a:pt x="480" y="218"/>
                  </a:cubicBezTo>
                  <a:cubicBezTo>
                    <a:pt x="725" y="336"/>
                    <a:pt x="979" y="457"/>
                    <a:pt x="1233" y="497"/>
                  </a:cubicBezTo>
                  <a:cubicBezTo>
                    <a:pt x="1611" y="556"/>
                    <a:pt x="2008" y="475"/>
                    <a:pt x="2392" y="396"/>
                  </a:cubicBezTo>
                  <a:cubicBezTo>
                    <a:pt x="2488" y="376"/>
                    <a:pt x="2579" y="357"/>
                    <a:pt x="2670" y="341"/>
                  </a:cubicBezTo>
                  <a:cubicBezTo>
                    <a:pt x="2718" y="332"/>
                    <a:pt x="2768" y="322"/>
                    <a:pt x="2821" y="312"/>
                  </a:cubicBezTo>
                  <a:cubicBezTo>
                    <a:pt x="3176" y="242"/>
                    <a:pt x="3618" y="156"/>
                    <a:pt x="3949" y="300"/>
                  </a:cubicBezTo>
                  <a:cubicBezTo>
                    <a:pt x="4124" y="377"/>
                    <a:pt x="4237" y="505"/>
                    <a:pt x="4317" y="660"/>
                  </a:cubicBezTo>
                  <a:cubicBezTo>
                    <a:pt x="4322" y="659"/>
                    <a:pt x="4322" y="659"/>
                    <a:pt x="4322" y="659"/>
                  </a:cubicBezTo>
                  <a:cubicBezTo>
                    <a:pt x="4232" y="485"/>
                    <a:pt x="4111" y="366"/>
                    <a:pt x="3951" y="2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5"/>
            <p:cNvSpPr>
              <a:spLocks/>
            </p:cNvSpPr>
            <p:nvPr userDrawn="1"/>
          </p:nvSpPr>
          <p:spPr bwMode="auto">
            <a:xfrm>
              <a:off x="-792" y="3832187"/>
              <a:ext cx="6752023" cy="1178518"/>
            </a:xfrm>
            <a:custGeom>
              <a:avLst/>
              <a:gdLst>
                <a:gd name="T0" fmla="*/ 4389 w 4428"/>
                <a:gd name="T1" fmla="*/ 681 h 773"/>
                <a:gd name="T2" fmla="*/ 4010 w 4428"/>
                <a:gd name="T3" fmla="*/ 297 h 773"/>
                <a:gd name="T4" fmla="*/ 2870 w 4428"/>
                <a:gd name="T5" fmla="*/ 316 h 773"/>
                <a:gd name="T6" fmla="*/ 2723 w 4428"/>
                <a:gd name="T7" fmla="*/ 346 h 773"/>
                <a:gd name="T8" fmla="*/ 2443 w 4428"/>
                <a:gd name="T9" fmla="*/ 405 h 773"/>
                <a:gd name="T10" fmla="*/ 1280 w 4428"/>
                <a:gd name="T11" fmla="*/ 515 h 773"/>
                <a:gd name="T12" fmla="*/ 531 w 4428"/>
                <a:gd name="T13" fmla="*/ 237 h 773"/>
                <a:gd name="T14" fmla="*/ 255 w 4428"/>
                <a:gd name="T15" fmla="*/ 109 h 773"/>
                <a:gd name="T16" fmla="*/ 0 w 4428"/>
                <a:gd name="T17" fmla="*/ 0 h 773"/>
                <a:gd name="T18" fmla="*/ 0 w 4428"/>
                <a:gd name="T19" fmla="*/ 5 h 773"/>
                <a:gd name="T20" fmla="*/ 253 w 4428"/>
                <a:gd name="T21" fmla="*/ 113 h 773"/>
                <a:gd name="T22" fmla="*/ 529 w 4428"/>
                <a:gd name="T23" fmla="*/ 241 h 773"/>
                <a:gd name="T24" fmla="*/ 1279 w 4428"/>
                <a:gd name="T25" fmla="*/ 519 h 773"/>
                <a:gd name="T26" fmla="*/ 2444 w 4428"/>
                <a:gd name="T27" fmla="*/ 409 h 773"/>
                <a:gd name="T28" fmla="*/ 2724 w 4428"/>
                <a:gd name="T29" fmla="*/ 350 h 773"/>
                <a:gd name="T30" fmla="*/ 2871 w 4428"/>
                <a:gd name="T31" fmla="*/ 320 h 773"/>
                <a:gd name="T32" fmla="*/ 4008 w 4428"/>
                <a:gd name="T33" fmla="*/ 301 h 773"/>
                <a:gd name="T34" fmla="*/ 4423 w 4428"/>
                <a:gd name="T35" fmla="*/ 773 h 773"/>
                <a:gd name="T36" fmla="*/ 4428 w 4428"/>
                <a:gd name="T37" fmla="*/ 772 h 773"/>
                <a:gd name="T38" fmla="*/ 4389 w 4428"/>
                <a:gd name="T39" fmla="*/ 68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8" h="773">
                  <a:moveTo>
                    <a:pt x="4389" y="681"/>
                  </a:moveTo>
                  <a:cubicBezTo>
                    <a:pt x="4301" y="495"/>
                    <a:pt x="4177" y="370"/>
                    <a:pt x="4010" y="297"/>
                  </a:cubicBezTo>
                  <a:cubicBezTo>
                    <a:pt x="3673" y="150"/>
                    <a:pt x="3228" y="242"/>
                    <a:pt x="2870" y="316"/>
                  </a:cubicBezTo>
                  <a:cubicBezTo>
                    <a:pt x="2819" y="326"/>
                    <a:pt x="2770" y="336"/>
                    <a:pt x="2723" y="346"/>
                  </a:cubicBezTo>
                  <a:cubicBezTo>
                    <a:pt x="2631" y="363"/>
                    <a:pt x="2540" y="383"/>
                    <a:pt x="2443" y="405"/>
                  </a:cubicBezTo>
                  <a:cubicBezTo>
                    <a:pt x="2057" y="489"/>
                    <a:pt x="1658" y="576"/>
                    <a:pt x="1280" y="515"/>
                  </a:cubicBezTo>
                  <a:cubicBezTo>
                    <a:pt x="1028" y="475"/>
                    <a:pt x="776" y="354"/>
                    <a:pt x="531" y="237"/>
                  </a:cubicBezTo>
                  <a:cubicBezTo>
                    <a:pt x="436" y="191"/>
                    <a:pt x="345" y="148"/>
                    <a:pt x="255" y="1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53" y="113"/>
                    <a:pt x="253" y="113"/>
                    <a:pt x="253" y="113"/>
                  </a:cubicBezTo>
                  <a:cubicBezTo>
                    <a:pt x="343" y="152"/>
                    <a:pt x="434" y="195"/>
                    <a:pt x="529" y="241"/>
                  </a:cubicBezTo>
                  <a:cubicBezTo>
                    <a:pt x="774" y="358"/>
                    <a:pt x="1027" y="479"/>
                    <a:pt x="1279" y="519"/>
                  </a:cubicBezTo>
                  <a:cubicBezTo>
                    <a:pt x="1658" y="580"/>
                    <a:pt x="2057" y="493"/>
                    <a:pt x="2444" y="409"/>
                  </a:cubicBezTo>
                  <a:cubicBezTo>
                    <a:pt x="2541" y="388"/>
                    <a:pt x="2632" y="368"/>
                    <a:pt x="2724" y="350"/>
                  </a:cubicBezTo>
                  <a:cubicBezTo>
                    <a:pt x="2771" y="341"/>
                    <a:pt x="2820" y="331"/>
                    <a:pt x="2871" y="320"/>
                  </a:cubicBezTo>
                  <a:cubicBezTo>
                    <a:pt x="3228" y="247"/>
                    <a:pt x="3672" y="155"/>
                    <a:pt x="4008" y="301"/>
                  </a:cubicBezTo>
                  <a:cubicBezTo>
                    <a:pt x="4224" y="396"/>
                    <a:pt x="4344" y="569"/>
                    <a:pt x="4423" y="773"/>
                  </a:cubicBezTo>
                  <a:cubicBezTo>
                    <a:pt x="4428" y="772"/>
                    <a:pt x="4428" y="772"/>
                    <a:pt x="4428" y="772"/>
                  </a:cubicBezTo>
                  <a:cubicBezTo>
                    <a:pt x="4416" y="741"/>
                    <a:pt x="4403" y="710"/>
                    <a:pt x="4389" y="681"/>
                  </a:cubicBezTo>
                  <a:close/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6"/>
            <p:cNvSpPr>
              <a:spLocks/>
            </p:cNvSpPr>
            <p:nvPr userDrawn="1"/>
          </p:nvSpPr>
          <p:spPr bwMode="auto">
            <a:xfrm>
              <a:off x="-792" y="3631758"/>
              <a:ext cx="6878694" cy="1356498"/>
            </a:xfrm>
            <a:custGeom>
              <a:avLst/>
              <a:gdLst>
                <a:gd name="T0" fmla="*/ 4069 w 4511"/>
                <a:gd name="T1" fmla="*/ 269 h 889"/>
                <a:gd name="T2" fmla="*/ 2931 w 4511"/>
                <a:gd name="T3" fmla="*/ 304 h 889"/>
                <a:gd name="T4" fmla="*/ 2777 w 4511"/>
                <a:gd name="T5" fmla="*/ 338 h 889"/>
                <a:gd name="T6" fmla="*/ 2497 w 4511"/>
                <a:gd name="T7" fmla="*/ 401 h 889"/>
                <a:gd name="T8" fmla="*/ 1330 w 4511"/>
                <a:gd name="T9" fmla="*/ 532 h 889"/>
                <a:gd name="T10" fmla="*/ 574 w 4511"/>
                <a:gd name="T11" fmla="*/ 255 h 889"/>
                <a:gd name="T12" fmla="*/ 303 w 4511"/>
                <a:gd name="T13" fmla="*/ 129 h 889"/>
                <a:gd name="T14" fmla="*/ 0 w 4511"/>
                <a:gd name="T15" fmla="*/ 0 h 889"/>
                <a:gd name="T16" fmla="*/ 0 w 4511"/>
                <a:gd name="T17" fmla="*/ 5 h 889"/>
                <a:gd name="T18" fmla="*/ 301 w 4511"/>
                <a:gd name="T19" fmla="*/ 134 h 889"/>
                <a:gd name="T20" fmla="*/ 572 w 4511"/>
                <a:gd name="T21" fmla="*/ 259 h 889"/>
                <a:gd name="T22" fmla="*/ 1330 w 4511"/>
                <a:gd name="T23" fmla="*/ 536 h 889"/>
                <a:gd name="T24" fmla="*/ 2498 w 4511"/>
                <a:gd name="T25" fmla="*/ 406 h 889"/>
                <a:gd name="T26" fmla="*/ 2778 w 4511"/>
                <a:gd name="T27" fmla="*/ 343 h 889"/>
                <a:gd name="T28" fmla="*/ 2932 w 4511"/>
                <a:gd name="T29" fmla="*/ 309 h 889"/>
                <a:gd name="T30" fmla="*/ 4067 w 4511"/>
                <a:gd name="T31" fmla="*/ 273 h 889"/>
                <a:gd name="T32" fmla="*/ 4507 w 4511"/>
                <a:gd name="T33" fmla="*/ 889 h 889"/>
                <a:gd name="T34" fmla="*/ 4511 w 4511"/>
                <a:gd name="T35" fmla="*/ 889 h 889"/>
                <a:gd name="T36" fmla="*/ 4069 w 4511"/>
                <a:gd name="T37" fmla="*/ 269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1" h="889">
                  <a:moveTo>
                    <a:pt x="4069" y="269"/>
                  </a:moveTo>
                  <a:cubicBezTo>
                    <a:pt x="3738" y="123"/>
                    <a:pt x="3290" y="224"/>
                    <a:pt x="2931" y="304"/>
                  </a:cubicBezTo>
                  <a:cubicBezTo>
                    <a:pt x="2877" y="316"/>
                    <a:pt x="2826" y="328"/>
                    <a:pt x="2777" y="338"/>
                  </a:cubicBezTo>
                  <a:cubicBezTo>
                    <a:pt x="2686" y="357"/>
                    <a:pt x="2594" y="379"/>
                    <a:pt x="2497" y="401"/>
                  </a:cubicBezTo>
                  <a:cubicBezTo>
                    <a:pt x="2111" y="492"/>
                    <a:pt x="1711" y="585"/>
                    <a:pt x="1330" y="532"/>
                  </a:cubicBezTo>
                  <a:cubicBezTo>
                    <a:pt x="1076" y="496"/>
                    <a:pt x="821" y="373"/>
                    <a:pt x="574" y="255"/>
                  </a:cubicBezTo>
                  <a:cubicBezTo>
                    <a:pt x="480" y="210"/>
                    <a:pt x="391" y="167"/>
                    <a:pt x="303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1" y="134"/>
                    <a:pt x="301" y="134"/>
                    <a:pt x="301" y="134"/>
                  </a:cubicBezTo>
                  <a:cubicBezTo>
                    <a:pt x="389" y="171"/>
                    <a:pt x="478" y="214"/>
                    <a:pt x="572" y="259"/>
                  </a:cubicBezTo>
                  <a:cubicBezTo>
                    <a:pt x="819" y="378"/>
                    <a:pt x="1075" y="500"/>
                    <a:pt x="1330" y="536"/>
                  </a:cubicBezTo>
                  <a:cubicBezTo>
                    <a:pt x="1712" y="590"/>
                    <a:pt x="2112" y="496"/>
                    <a:pt x="2498" y="406"/>
                  </a:cubicBezTo>
                  <a:cubicBezTo>
                    <a:pt x="2595" y="383"/>
                    <a:pt x="2687" y="362"/>
                    <a:pt x="2778" y="343"/>
                  </a:cubicBezTo>
                  <a:cubicBezTo>
                    <a:pt x="2827" y="332"/>
                    <a:pt x="2878" y="321"/>
                    <a:pt x="2932" y="309"/>
                  </a:cubicBezTo>
                  <a:cubicBezTo>
                    <a:pt x="3291" y="228"/>
                    <a:pt x="3737" y="128"/>
                    <a:pt x="4067" y="273"/>
                  </a:cubicBezTo>
                  <a:cubicBezTo>
                    <a:pt x="4312" y="380"/>
                    <a:pt x="4429" y="634"/>
                    <a:pt x="4507" y="889"/>
                  </a:cubicBezTo>
                  <a:cubicBezTo>
                    <a:pt x="4511" y="889"/>
                    <a:pt x="4511" y="889"/>
                    <a:pt x="4511" y="889"/>
                  </a:cubicBezTo>
                  <a:cubicBezTo>
                    <a:pt x="4433" y="632"/>
                    <a:pt x="4316" y="377"/>
                    <a:pt x="4069" y="269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7"/>
            <p:cNvSpPr>
              <a:spLocks/>
            </p:cNvSpPr>
            <p:nvPr userDrawn="1"/>
          </p:nvSpPr>
          <p:spPr bwMode="auto">
            <a:xfrm>
              <a:off x="-792" y="3431331"/>
              <a:ext cx="6998951" cy="1537685"/>
            </a:xfrm>
            <a:custGeom>
              <a:avLst/>
              <a:gdLst>
                <a:gd name="T0" fmla="*/ 4455 w 4590"/>
                <a:gd name="T1" fmla="*/ 619 h 1007"/>
                <a:gd name="T2" fmla="*/ 4114 w 4590"/>
                <a:gd name="T3" fmla="*/ 255 h 1007"/>
                <a:gd name="T4" fmla="*/ 2978 w 4590"/>
                <a:gd name="T5" fmla="*/ 303 h 1007"/>
                <a:gd name="T6" fmla="*/ 2822 w 4590"/>
                <a:gd name="T7" fmla="*/ 339 h 1007"/>
                <a:gd name="T8" fmla="*/ 2545 w 4590"/>
                <a:gd name="T9" fmla="*/ 405 h 1007"/>
                <a:gd name="T10" fmla="*/ 1379 w 4590"/>
                <a:gd name="T11" fmla="*/ 549 h 1007"/>
                <a:gd name="T12" fmla="*/ 619 w 4590"/>
                <a:gd name="T13" fmla="*/ 274 h 1007"/>
                <a:gd name="T14" fmla="*/ 350 w 4590"/>
                <a:gd name="T15" fmla="*/ 150 h 1007"/>
                <a:gd name="T16" fmla="*/ 0 w 4590"/>
                <a:gd name="T17" fmla="*/ 0 h 1007"/>
                <a:gd name="T18" fmla="*/ 0 w 4590"/>
                <a:gd name="T19" fmla="*/ 5 h 1007"/>
                <a:gd name="T20" fmla="*/ 348 w 4590"/>
                <a:gd name="T21" fmla="*/ 154 h 1007"/>
                <a:gd name="T22" fmla="*/ 617 w 4590"/>
                <a:gd name="T23" fmla="*/ 278 h 1007"/>
                <a:gd name="T24" fmla="*/ 1379 w 4590"/>
                <a:gd name="T25" fmla="*/ 554 h 1007"/>
                <a:gd name="T26" fmla="*/ 2546 w 4590"/>
                <a:gd name="T27" fmla="*/ 410 h 1007"/>
                <a:gd name="T28" fmla="*/ 2823 w 4590"/>
                <a:gd name="T29" fmla="*/ 344 h 1007"/>
                <a:gd name="T30" fmla="*/ 2979 w 4590"/>
                <a:gd name="T31" fmla="*/ 307 h 1007"/>
                <a:gd name="T32" fmla="*/ 4112 w 4590"/>
                <a:gd name="T33" fmla="*/ 259 h 1007"/>
                <a:gd name="T34" fmla="*/ 4585 w 4590"/>
                <a:gd name="T35" fmla="*/ 1007 h 1007"/>
                <a:gd name="T36" fmla="*/ 4590 w 4590"/>
                <a:gd name="T37" fmla="*/ 1006 h 1007"/>
                <a:gd name="T38" fmla="*/ 4455 w 4590"/>
                <a:gd name="T39" fmla="*/ 61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90" h="1007">
                  <a:moveTo>
                    <a:pt x="4455" y="619"/>
                  </a:moveTo>
                  <a:cubicBezTo>
                    <a:pt x="4367" y="436"/>
                    <a:pt x="4255" y="317"/>
                    <a:pt x="4114" y="255"/>
                  </a:cubicBezTo>
                  <a:cubicBezTo>
                    <a:pt x="3785" y="110"/>
                    <a:pt x="3337" y="217"/>
                    <a:pt x="2978" y="303"/>
                  </a:cubicBezTo>
                  <a:cubicBezTo>
                    <a:pt x="2923" y="316"/>
                    <a:pt x="2872" y="328"/>
                    <a:pt x="2822" y="339"/>
                  </a:cubicBezTo>
                  <a:cubicBezTo>
                    <a:pt x="2731" y="359"/>
                    <a:pt x="2641" y="381"/>
                    <a:pt x="2545" y="405"/>
                  </a:cubicBezTo>
                  <a:cubicBezTo>
                    <a:pt x="2160" y="500"/>
                    <a:pt x="1761" y="598"/>
                    <a:pt x="1379" y="549"/>
                  </a:cubicBezTo>
                  <a:cubicBezTo>
                    <a:pt x="1124" y="517"/>
                    <a:pt x="867" y="393"/>
                    <a:pt x="619" y="274"/>
                  </a:cubicBezTo>
                  <a:cubicBezTo>
                    <a:pt x="525" y="229"/>
                    <a:pt x="437" y="187"/>
                    <a:pt x="350" y="1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48" y="154"/>
                    <a:pt x="348" y="154"/>
                    <a:pt x="348" y="154"/>
                  </a:cubicBezTo>
                  <a:cubicBezTo>
                    <a:pt x="435" y="191"/>
                    <a:pt x="523" y="234"/>
                    <a:pt x="617" y="278"/>
                  </a:cubicBezTo>
                  <a:cubicBezTo>
                    <a:pt x="865" y="398"/>
                    <a:pt x="1123" y="521"/>
                    <a:pt x="1379" y="554"/>
                  </a:cubicBezTo>
                  <a:cubicBezTo>
                    <a:pt x="1762" y="603"/>
                    <a:pt x="2160" y="505"/>
                    <a:pt x="2546" y="410"/>
                  </a:cubicBezTo>
                  <a:cubicBezTo>
                    <a:pt x="2642" y="386"/>
                    <a:pt x="2732" y="364"/>
                    <a:pt x="2823" y="344"/>
                  </a:cubicBezTo>
                  <a:cubicBezTo>
                    <a:pt x="2873" y="333"/>
                    <a:pt x="2924" y="320"/>
                    <a:pt x="2979" y="307"/>
                  </a:cubicBezTo>
                  <a:cubicBezTo>
                    <a:pt x="3338" y="222"/>
                    <a:pt x="3784" y="115"/>
                    <a:pt x="4112" y="259"/>
                  </a:cubicBezTo>
                  <a:cubicBezTo>
                    <a:pt x="4394" y="383"/>
                    <a:pt x="4506" y="711"/>
                    <a:pt x="4585" y="1007"/>
                  </a:cubicBezTo>
                  <a:cubicBezTo>
                    <a:pt x="4590" y="1006"/>
                    <a:pt x="4590" y="1006"/>
                    <a:pt x="4590" y="1006"/>
                  </a:cubicBezTo>
                  <a:cubicBezTo>
                    <a:pt x="4555" y="878"/>
                    <a:pt x="4514" y="742"/>
                    <a:pt x="4455" y="619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8"/>
            <p:cNvSpPr>
              <a:spLocks/>
            </p:cNvSpPr>
            <p:nvPr userDrawn="1"/>
          </p:nvSpPr>
          <p:spPr bwMode="auto">
            <a:xfrm>
              <a:off x="-792" y="3232506"/>
              <a:ext cx="7101570" cy="1717269"/>
            </a:xfrm>
            <a:custGeom>
              <a:avLst/>
              <a:gdLst>
                <a:gd name="T0" fmla="*/ 4653 w 4657"/>
                <a:gd name="T1" fmla="*/ 1112 h 1126"/>
                <a:gd name="T2" fmla="*/ 4486 w 4657"/>
                <a:gd name="T3" fmla="*/ 618 h 1126"/>
                <a:gd name="T4" fmla="*/ 4144 w 4657"/>
                <a:gd name="T5" fmla="*/ 253 h 1126"/>
                <a:gd name="T6" fmla="*/ 3013 w 4657"/>
                <a:gd name="T7" fmla="*/ 309 h 1126"/>
                <a:gd name="T8" fmla="*/ 2860 w 4657"/>
                <a:gd name="T9" fmla="*/ 347 h 1126"/>
                <a:gd name="T10" fmla="*/ 2586 w 4657"/>
                <a:gd name="T11" fmla="*/ 415 h 1126"/>
                <a:gd name="T12" fmla="*/ 1427 w 4657"/>
                <a:gd name="T13" fmla="*/ 568 h 1126"/>
                <a:gd name="T14" fmla="*/ 665 w 4657"/>
                <a:gd name="T15" fmla="*/ 294 h 1126"/>
                <a:gd name="T16" fmla="*/ 397 w 4657"/>
                <a:gd name="T17" fmla="*/ 170 h 1126"/>
                <a:gd name="T18" fmla="*/ 0 w 4657"/>
                <a:gd name="T19" fmla="*/ 0 h 1126"/>
                <a:gd name="T20" fmla="*/ 0 w 4657"/>
                <a:gd name="T21" fmla="*/ 5 h 1126"/>
                <a:gd name="T22" fmla="*/ 395 w 4657"/>
                <a:gd name="T23" fmla="*/ 174 h 1126"/>
                <a:gd name="T24" fmla="*/ 663 w 4657"/>
                <a:gd name="T25" fmla="*/ 298 h 1126"/>
                <a:gd name="T26" fmla="*/ 1426 w 4657"/>
                <a:gd name="T27" fmla="*/ 573 h 1126"/>
                <a:gd name="T28" fmla="*/ 2587 w 4657"/>
                <a:gd name="T29" fmla="*/ 420 h 1126"/>
                <a:gd name="T30" fmla="*/ 2861 w 4657"/>
                <a:gd name="T31" fmla="*/ 352 h 1126"/>
                <a:gd name="T32" fmla="*/ 3014 w 4657"/>
                <a:gd name="T33" fmla="*/ 314 h 1126"/>
                <a:gd name="T34" fmla="*/ 4142 w 4657"/>
                <a:gd name="T35" fmla="*/ 258 h 1126"/>
                <a:gd name="T36" fmla="*/ 4648 w 4657"/>
                <a:gd name="T37" fmla="*/ 1114 h 1126"/>
                <a:gd name="T38" fmla="*/ 4652 w 4657"/>
                <a:gd name="T39" fmla="*/ 1126 h 1126"/>
                <a:gd name="T40" fmla="*/ 4657 w 4657"/>
                <a:gd name="T41" fmla="*/ 1125 h 1126"/>
                <a:gd name="T42" fmla="*/ 4653 w 4657"/>
                <a:gd name="T43" fmla="*/ 1112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57" h="1126">
                  <a:moveTo>
                    <a:pt x="4653" y="1112"/>
                  </a:moveTo>
                  <a:cubicBezTo>
                    <a:pt x="4611" y="955"/>
                    <a:pt x="4564" y="777"/>
                    <a:pt x="4486" y="618"/>
                  </a:cubicBezTo>
                  <a:cubicBezTo>
                    <a:pt x="4397" y="435"/>
                    <a:pt x="4285" y="315"/>
                    <a:pt x="4144" y="253"/>
                  </a:cubicBezTo>
                  <a:cubicBezTo>
                    <a:pt x="3817" y="109"/>
                    <a:pt x="3371" y="220"/>
                    <a:pt x="3013" y="309"/>
                  </a:cubicBezTo>
                  <a:cubicBezTo>
                    <a:pt x="2959" y="323"/>
                    <a:pt x="2908" y="335"/>
                    <a:pt x="2860" y="347"/>
                  </a:cubicBezTo>
                  <a:cubicBezTo>
                    <a:pt x="2770" y="368"/>
                    <a:pt x="2681" y="391"/>
                    <a:pt x="2586" y="415"/>
                  </a:cubicBezTo>
                  <a:cubicBezTo>
                    <a:pt x="2203" y="513"/>
                    <a:pt x="1808" y="614"/>
                    <a:pt x="1427" y="568"/>
                  </a:cubicBezTo>
                  <a:cubicBezTo>
                    <a:pt x="1172" y="537"/>
                    <a:pt x="914" y="413"/>
                    <a:pt x="665" y="294"/>
                  </a:cubicBezTo>
                  <a:cubicBezTo>
                    <a:pt x="572" y="249"/>
                    <a:pt x="484" y="207"/>
                    <a:pt x="397" y="1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95" y="174"/>
                    <a:pt x="395" y="174"/>
                    <a:pt x="395" y="174"/>
                  </a:cubicBezTo>
                  <a:cubicBezTo>
                    <a:pt x="482" y="211"/>
                    <a:pt x="570" y="254"/>
                    <a:pt x="663" y="298"/>
                  </a:cubicBezTo>
                  <a:cubicBezTo>
                    <a:pt x="912" y="418"/>
                    <a:pt x="1170" y="542"/>
                    <a:pt x="1426" y="573"/>
                  </a:cubicBezTo>
                  <a:cubicBezTo>
                    <a:pt x="1808" y="620"/>
                    <a:pt x="2204" y="518"/>
                    <a:pt x="2587" y="420"/>
                  </a:cubicBezTo>
                  <a:cubicBezTo>
                    <a:pt x="2682" y="395"/>
                    <a:pt x="2771" y="372"/>
                    <a:pt x="2861" y="352"/>
                  </a:cubicBezTo>
                  <a:cubicBezTo>
                    <a:pt x="2909" y="340"/>
                    <a:pt x="2960" y="328"/>
                    <a:pt x="3014" y="314"/>
                  </a:cubicBezTo>
                  <a:cubicBezTo>
                    <a:pt x="3372" y="225"/>
                    <a:pt x="3817" y="115"/>
                    <a:pt x="4142" y="258"/>
                  </a:cubicBezTo>
                  <a:cubicBezTo>
                    <a:pt x="4457" y="396"/>
                    <a:pt x="4567" y="811"/>
                    <a:pt x="4648" y="1114"/>
                  </a:cubicBezTo>
                  <a:cubicBezTo>
                    <a:pt x="4649" y="1118"/>
                    <a:pt x="4650" y="1122"/>
                    <a:pt x="4652" y="1126"/>
                  </a:cubicBezTo>
                  <a:cubicBezTo>
                    <a:pt x="4657" y="1125"/>
                    <a:pt x="4657" y="1125"/>
                    <a:pt x="4657" y="1125"/>
                  </a:cubicBezTo>
                  <a:cubicBezTo>
                    <a:pt x="4655" y="1121"/>
                    <a:pt x="4654" y="1117"/>
                    <a:pt x="4653" y="1112"/>
                  </a:cubicBezTo>
                  <a:close/>
                </a:path>
              </a:pathLst>
            </a:custGeom>
            <a:solidFill>
              <a:srgbClr val="CF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9"/>
            <p:cNvSpPr>
              <a:spLocks/>
            </p:cNvSpPr>
            <p:nvPr userDrawn="1"/>
          </p:nvSpPr>
          <p:spPr bwMode="auto">
            <a:xfrm>
              <a:off x="-792" y="3032077"/>
              <a:ext cx="7194569" cy="1901662"/>
            </a:xfrm>
            <a:custGeom>
              <a:avLst/>
              <a:gdLst>
                <a:gd name="T0" fmla="*/ 4699 w 4718"/>
                <a:gd name="T1" fmla="*/ 1179 h 1246"/>
                <a:gd name="T2" fmla="*/ 4683 w 4718"/>
                <a:gd name="T3" fmla="*/ 1122 h 1246"/>
                <a:gd name="T4" fmla="*/ 4509 w 4718"/>
                <a:gd name="T5" fmla="*/ 628 h 1246"/>
                <a:gd name="T6" fmla="*/ 4163 w 4718"/>
                <a:gd name="T7" fmla="*/ 263 h 1246"/>
                <a:gd name="T8" fmla="*/ 3038 w 4718"/>
                <a:gd name="T9" fmla="*/ 324 h 1246"/>
                <a:gd name="T10" fmla="*/ 2891 w 4718"/>
                <a:gd name="T11" fmla="*/ 361 h 1246"/>
                <a:gd name="T12" fmla="*/ 2622 w 4718"/>
                <a:gd name="T13" fmla="*/ 430 h 1246"/>
                <a:gd name="T14" fmla="*/ 1474 w 4718"/>
                <a:gd name="T15" fmla="*/ 588 h 1246"/>
                <a:gd name="T16" fmla="*/ 712 w 4718"/>
                <a:gd name="T17" fmla="*/ 314 h 1246"/>
                <a:gd name="T18" fmla="*/ 445 w 4718"/>
                <a:gd name="T19" fmla="*/ 190 h 1246"/>
                <a:gd name="T20" fmla="*/ 0 w 4718"/>
                <a:gd name="T21" fmla="*/ 0 h 1246"/>
                <a:gd name="T22" fmla="*/ 0 w 4718"/>
                <a:gd name="T23" fmla="*/ 5 h 1246"/>
                <a:gd name="T24" fmla="*/ 443 w 4718"/>
                <a:gd name="T25" fmla="*/ 195 h 1246"/>
                <a:gd name="T26" fmla="*/ 710 w 4718"/>
                <a:gd name="T27" fmla="*/ 319 h 1246"/>
                <a:gd name="T28" fmla="*/ 1473 w 4718"/>
                <a:gd name="T29" fmla="*/ 593 h 1246"/>
                <a:gd name="T30" fmla="*/ 2623 w 4718"/>
                <a:gd name="T31" fmla="*/ 435 h 1246"/>
                <a:gd name="T32" fmla="*/ 2892 w 4718"/>
                <a:gd name="T33" fmla="*/ 366 h 1246"/>
                <a:gd name="T34" fmla="*/ 3039 w 4718"/>
                <a:gd name="T35" fmla="*/ 329 h 1246"/>
                <a:gd name="T36" fmla="*/ 4161 w 4718"/>
                <a:gd name="T37" fmla="*/ 267 h 1246"/>
                <a:gd name="T38" fmla="*/ 4678 w 4718"/>
                <a:gd name="T39" fmla="*/ 1124 h 1246"/>
                <a:gd name="T40" fmla="*/ 4694 w 4718"/>
                <a:gd name="T41" fmla="*/ 1181 h 1246"/>
                <a:gd name="T42" fmla="*/ 4712 w 4718"/>
                <a:gd name="T43" fmla="*/ 1246 h 1246"/>
                <a:gd name="T44" fmla="*/ 4718 w 4718"/>
                <a:gd name="T45" fmla="*/ 1245 h 1246"/>
                <a:gd name="T46" fmla="*/ 4699 w 4718"/>
                <a:gd name="T47" fmla="*/ 1179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18" h="1246">
                  <a:moveTo>
                    <a:pt x="4699" y="1179"/>
                  </a:moveTo>
                  <a:cubicBezTo>
                    <a:pt x="4694" y="1161"/>
                    <a:pt x="4689" y="1142"/>
                    <a:pt x="4683" y="1122"/>
                  </a:cubicBezTo>
                  <a:cubicBezTo>
                    <a:pt x="4639" y="965"/>
                    <a:pt x="4588" y="786"/>
                    <a:pt x="4509" y="628"/>
                  </a:cubicBezTo>
                  <a:cubicBezTo>
                    <a:pt x="4417" y="444"/>
                    <a:pt x="4304" y="324"/>
                    <a:pt x="4163" y="263"/>
                  </a:cubicBezTo>
                  <a:cubicBezTo>
                    <a:pt x="3837" y="119"/>
                    <a:pt x="3394" y="232"/>
                    <a:pt x="3038" y="324"/>
                  </a:cubicBezTo>
                  <a:cubicBezTo>
                    <a:pt x="2986" y="337"/>
                    <a:pt x="2937" y="349"/>
                    <a:pt x="2891" y="361"/>
                  </a:cubicBezTo>
                  <a:cubicBezTo>
                    <a:pt x="2803" y="382"/>
                    <a:pt x="2715" y="405"/>
                    <a:pt x="2622" y="430"/>
                  </a:cubicBezTo>
                  <a:cubicBezTo>
                    <a:pt x="2243" y="530"/>
                    <a:pt x="1851" y="633"/>
                    <a:pt x="1474" y="588"/>
                  </a:cubicBezTo>
                  <a:cubicBezTo>
                    <a:pt x="1219" y="558"/>
                    <a:pt x="961" y="434"/>
                    <a:pt x="712" y="314"/>
                  </a:cubicBezTo>
                  <a:cubicBezTo>
                    <a:pt x="619" y="269"/>
                    <a:pt x="532" y="227"/>
                    <a:pt x="445" y="1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43" y="195"/>
                    <a:pt x="443" y="195"/>
                    <a:pt x="443" y="195"/>
                  </a:cubicBezTo>
                  <a:cubicBezTo>
                    <a:pt x="530" y="232"/>
                    <a:pt x="617" y="274"/>
                    <a:pt x="710" y="319"/>
                  </a:cubicBezTo>
                  <a:cubicBezTo>
                    <a:pt x="960" y="439"/>
                    <a:pt x="1217" y="563"/>
                    <a:pt x="1473" y="593"/>
                  </a:cubicBezTo>
                  <a:cubicBezTo>
                    <a:pt x="1852" y="639"/>
                    <a:pt x="2244" y="535"/>
                    <a:pt x="2623" y="435"/>
                  </a:cubicBezTo>
                  <a:cubicBezTo>
                    <a:pt x="2716" y="410"/>
                    <a:pt x="2804" y="387"/>
                    <a:pt x="2892" y="366"/>
                  </a:cubicBezTo>
                  <a:cubicBezTo>
                    <a:pt x="2939" y="354"/>
                    <a:pt x="2988" y="342"/>
                    <a:pt x="3039" y="329"/>
                  </a:cubicBezTo>
                  <a:cubicBezTo>
                    <a:pt x="3394" y="238"/>
                    <a:pt x="3837" y="125"/>
                    <a:pt x="4161" y="267"/>
                  </a:cubicBezTo>
                  <a:cubicBezTo>
                    <a:pt x="4476" y="406"/>
                    <a:pt x="4588" y="804"/>
                    <a:pt x="4678" y="1124"/>
                  </a:cubicBezTo>
                  <a:cubicBezTo>
                    <a:pt x="4684" y="1143"/>
                    <a:pt x="4689" y="1162"/>
                    <a:pt x="4694" y="1181"/>
                  </a:cubicBezTo>
                  <a:cubicBezTo>
                    <a:pt x="4700" y="1202"/>
                    <a:pt x="4706" y="1224"/>
                    <a:pt x="4712" y="1246"/>
                  </a:cubicBezTo>
                  <a:cubicBezTo>
                    <a:pt x="4718" y="1245"/>
                    <a:pt x="4718" y="1245"/>
                    <a:pt x="4718" y="1245"/>
                  </a:cubicBezTo>
                  <a:cubicBezTo>
                    <a:pt x="4711" y="1223"/>
                    <a:pt x="4705" y="1201"/>
                    <a:pt x="4699" y="1179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0"/>
            <p:cNvSpPr>
              <a:spLocks/>
            </p:cNvSpPr>
            <p:nvPr userDrawn="1"/>
          </p:nvSpPr>
          <p:spPr bwMode="auto">
            <a:xfrm>
              <a:off x="-792" y="2831650"/>
              <a:ext cx="7281154" cy="2086056"/>
            </a:xfrm>
            <a:custGeom>
              <a:avLst/>
              <a:gdLst>
                <a:gd name="T0" fmla="*/ 4769 w 4775"/>
                <a:gd name="T1" fmla="*/ 1346 h 1367"/>
                <a:gd name="T2" fmla="*/ 4726 w 4775"/>
                <a:gd name="T3" fmla="*/ 1198 h 1367"/>
                <a:gd name="T4" fmla="*/ 4708 w 4775"/>
                <a:gd name="T5" fmla="*/ 1139 h 1367"/>
                <a:gd name="T6" fmla="*/ 4173 w 4775"/>
                <a:gd name="T7" fmla="*/ 281 h 1367"/>
                <a:gd name="T8" fmla="*/ 3055 w 4775"/>
                <a:gd name="T9" fmla="*/ 344 h 1367"/>
                <a:gd name="T10" fmla="*/ 2916 w 4775"/>
                <a:gd name="T11" fmla="*/ 379 h 1367"/>
                <a:gd name="T12" fmla="*/ 2654 w 4775"/>
                <a:gd name="T13" fmla="*/ 448 h 1367"/>
                <a:gd name="T14" fmla="*/ 1520 w 4775"/>
                <a:gd name="T15" fmla="*/ 609 h 1367"/>
                <a:gd name="T16" fmla="*/ 761 w 4775"/>
                <a:gd name="T17" fmla="*/ 334 h 1367"/>
                <a:gd name="T18" fmla="*/ 492 w 4775"/>
                <a:gd name="T19" fmla="*/ 210 h 1367"/>
                <a:gd name="T20" fmla="*/ 0 w 4775"/>
                <a:gd name="T21" fmla="*/ 0 h 1367"/>
                <a:gd name="T22" fmla="*/ 0 w 4775"/>
                <a:gd name="T23" fmla="*/ 6 h 1367"/>
                <a:gd name="T24" fmla="*/ 490 w 4775"/>
                <a:gd name="T25" fmla="*/ 215 h 1367"/>
                <a:gd name="T26" fmla="*/ 758 w 4775"/>
                <a:gd name="T27" fmla="*/ 339 h 1367"/>
                <a:gd name="T28" fmla="*/ 1519 w 4775"/>
                <a:gd name="T29" fmla="*/ 614 h 1367"/>
                <a:gd name="T30" fmla="*/ 2655 w 4775"/>
                <a:gd name="T31" fmla="*/ 454 h 1367"/>
                <a:gd name="T32" fmla="*/ 2918 w 4775"/>
                <a:gd name="T33" fmla="*/ 385 h 1367"/>
                <a:gd name="T34" fmla="*/ 3057 w 4775"/>
                <a:gd name="T35" fmla="*/ 349 h 1367"/>
                <a:gd name="T36" fmla="*/ 4171 w 4775"/>
                <a:gd name="T37" fmla="*/ 286 h 1367"/>
                <a:gd name="T38" fmla="*/ 4703 w 4775"/>
                <a:gd name="T39" fmla="*/ 1141 h 1367"/>
                <a:gd name="T40" fmla="*/ 4721 w 4775"/>
                <a:gd name="T41" fmla="*/ 1200 h 1367"/>
                <a:gd name="T42" fmla="*/ 4764 w 4775"/>
                <a:gd name="T43" fmla="*/ 1348 h 1367"/>
                <a:gd name="T44" fmla="*/ 4770 w 4775"/>
                <a:gd name="T45" fmla="*/ 1367 h 1367"/>
                <a:gd name="T46" fmla="*/ 4775 w 4775"/>
                <a:gd name="T47" fmla="*/ 1366 h 1367"/>
                <a:gd name="T48" fmla="*/ 4769 w 4775"/>
                <a:gd name="T49" fmla="*/ 1346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75" h="1367">
                  <a:moveTo>
                    <a:pt x="4769" y="1346"/>
                  </a:moveTo>
                  <a:cubicBezTo>
                    <a:pt x="4755" y="1295"/>
                    <a:pt x="4741" y="1246"/>
                    <a:pt x="4726" y="1198"/>
                  </a:cubicBezTo>
                  <a:cubicBezTo>
                    <a:pt x="4720" y="1179"/>
                    <a:pt x="4714" y="1160"/>
                    <a:pt x="4708" y="1139"/>
                  </a:cubicBezTo>
                  <a:cubicBezTo>
                    <a:pt x="4612" y="819"/>
                    <a:pt x="4491" y="420"/>
                    <a:pt x="4173" y="281"/>
                  </a:cubicBezTo>
                  <a:cubicBezTo>
                    <a:pt x="3847" y="138"/>
                    <a:pt x="3408" y="252"/>
                    <a:pt x="3055" y="344"/>
                  </a:cubicBezTo>
                  <a:cubicBezTo>
                    <a:pt x="3007" y="356"/>
                    <a:pt x="2961" y="368"/>
                    <a:pt x="2916" y="379"/>
                  </a:cubicBezTo>
                  <a:cubicBezTo>
                    <a:pt x="2830" y="401"/>
                    <a:pt x="2744" y="424"/>
                    <a:pt x="2654" y="448"/>
                  </a:cubicBezTo>
                  <a:cubicBezTo>
                    <a:pt x="2280" y="550"/>
                    <a:pt x="1893" y="654"/>
                    <a:pt x="1520" y="609"/>
                  </a:cubicBezTo>
                  <a:cubicBezTo>
                    <a:pt x="1266" y="578"/>
                    <a:pt x="1009" y="454"/>
                    <a:pt x="761" y="334"/>
                  </a:cubicBezTo>
                  <a:cubicBezTo>
                    <a:pt x="667" y="290"/>
                    <a:pt x="579" y="247"/>
                    <a:pt x="492" y="2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90" y="215"/>
                    <a:pt x="490" y="215"/>
                    <a:pt x="490" y="215"/>
                  </a:cubicBezTo>
                  <a:cubicBezTo>
                    <a:pt x="577" y="252"/>
                    <a:pt x="665" y="294"/>
                    <a:pt x="758" y="339"/>
                  </a:cubicBezTo>
                  <a:cubicBezTo>
                    <a:pt x="1007" y="459"/>
                    <a:pt x="1264" y="583"/>
                    <a:pt x="1519" y="614"/>
                  </a:cubicBezTo>
                  <a:cubicBezTo>
                    <a:pt x="1893" y="660"/>
                    <a:pt x="2281" y="555"/>
                    <a:pt x="2655" y="454"/>
                  </a:cubicBezTo>
                  <a:cubicBezTo>
                    <a:pt x="2746" y="429"/>
                    <a:pt x="2832" y="406"/>
                    <a:pt x="2918" y="385"/>
                  </a:cubicBezTo>
                  <a:cubicBezTo>
                    <a:pt x="2962" y="374"/>
                    <a:pt x="3008" y="362"/>
                    <a:pt x="3057" y="349"/>
                  </a:cubicBezTo>
                  <a:cubicBezTo>
                    <a:pt x="3408" y="257"/>
                    <a:pt x="3846" y="143"/>
                    <a:pt x="4171" y="286"/>
                  </a:cubicBezTo>
                  <a:cubicBezTo>
                    <a:pt x="4487" y="424"/>
                    <a:pt x="4607" y="822"/>
                    <a:pt x="4703" y="1141"/>
                  </a:cubicBezTo>
                  <a:cubicBezTo>
                    <a:pt x="4709" y="1161"/>
                    <a:pt x="4715" y="1181"/>
                    <a:pt x="4721" y="1200"/>
                  </a:cubicBezTo>
                  <a:cubicBezTo>
                    <a:pt x="4735" y="1248"/>
                    <a:pt x="4749" y="1296"/>
                    <a:pt x="4764" y="1348"/>
                  </a:cubicBezTo>
                  <a:cubicBezTo>
                    <a:pt x="4766" y="1354"/>
                    <a:pt x="4768" y="1360"/>
                    <a:pt x="4770" y="1367"/>
                  </a:cubicBezTo>
                  <a:cubicBezTo>
                    <a:pt x="4775" y="1366"/>
                    <a:pt x="4775" y="1366"/>
                    <a:pt x="4775" y="1366"/>
                  </a:cubicBezTo>
                  <a:cubicBezTo>
                    <a:pt x="4773" y="1359"/>
                    <a:pt x="4771" y="1353"/>
                    <a:pt x="4769" y="1346"/>
                  </a:cubicBez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1"/>
            <p:cNvSpPr>
              <a:spLocks/>
            </p:cNvSpPr>
            <p:nvPr userDrawn="1"/>
          </p:nvSpPr>
          <p:spPr bwMode="auto">
            <a:xfrm>
              <a:off x="-792" y="2632825"/>
              <a:ext cx="7369342" cy="2270450"/>
            </a:xfrm>
            <a:custGeom>
              <a:avLst/>
              <a:gdLst>
                <a:gd name="T0" fmla="*/ 4796 w 4833"/>
                <a:gd name="T1" fmla="*/ 1369 h 1488"/>
                <a:gd name="T2" fmla="*/ 4749 w 4833"/>
                <a:gd name="T3" fmla="*/ 1221 h 1488"/>
                <a:gd name="T4" fmla="*/ 4730 w 4833"/>
                <a:gd name="T5" fmla="*/ 1162 h 1488"/>
                <a:gd name="T6" fmla="*/ 4175 w 4833"/>
                <a:gd name="T7" fmla="*/ 306 h 1488"/>
                <a:gd name="T8" fmla="*/ 3066 w 4833"/>
                <a:gd name="T9" fmla="*/ 369 h 1488"/>
                <a:gd name="T10" fmla="*/ 2938 w 4833"/>
                <a:gd name="T11" fmla="*/ 402 h 1488"/>
                <a:gd name="T12" fmla="*/ 2682 w 4833"/>
                <a:gd name="T13" fmla="*/ 471 h 1488"/>
                <a:gd name="T14" fmla="*/ 1565 w 4833"/>
                <a:gd name="T15" fmla="*/ 630 h 1488"/>
                <a:gd name="T16" fmla="*/ 810 w 4833"/>
                <a:gd name="T17" fmla="*/ 355 h 1488"/>
                <a:gd name="T18" fmla="*/ 540 w 4833"/>
                <a:gd name="T19" fmla="*/ 230 h 1488"/>
                <a:gd name="T20" fmla="*/ 0 w 4833"/>
                <a:gd name="T21" fmla="*/ 0 h 1488"/>
                <a:gd name="T22" fmla="*/ 0 w 4833"/>
                <a:gd name="T23" fmla="*/ 6 h 1488"/>
                <a:gd name="T24" fmla="*/ 537 w 4833"/>
                <a:gd name="T25" fmla="*/ 235 h 1488"/>
                <a:gd name="T26" fmla="*/ 807 w 4833"/>
                <a:gd name="T27" fmla="*/ 360 h 1488"/>
                <a:gd name="T28" fmla="*/ 1564 w 4833"/>
                <a:gd name="T29" fmla="*/ 636 h 1488"/>
                <a:gd name="T30" fmla="*/ 2683 w 4833"/>
                <a:gd name="T31" fmla="*/ 476 h 1488"/>
                <a:gd name="T32" fmla="*/ 2939 w 4833"/>
                <a:gd name="T33" fmla="*/ 408 h 1488"/>
                <a:gd name="T34" fmla="*/ 3067 w 4833"/>
                <a:gd name="T35" fmla="*/ 374 h 1488"/>
                <a:gd name="T36" fmla="*/ 4173 w 4833"/>
                <a:gd name="T37" fmla="*/ 311 h 1488"/>
                <a:gd name="T38" fmla="*/ 4724 w 4833"/>
                <a:gd name="T39" fmla="*/ 1164 h 1488"/>
                <a:gd name="T40" fmla="*/ 4743 w 4833"/>
                <a:gd name="T41" fmla="*/ 1223 h 1488"/>
                <a:gd name="T42" fmla="*/ 4790 w 4833"/>
                <a:gd name="T43" fmla="*/ 1371 h 1488"/>
                <a:gd name="T44" fmla="*/ 4827 w 4833"/>
                <a:gd name="T45" fmla="*/ 1488 h 1488"/>
                <a:gd name="T46" fmla="*/ 4833 w 4833"/>
                <a:gd name="T47" fmla="*/ 1487 h 1488"/>
                <a:gd name="T48" fmla="*/ 4796 w 4833"/>
                <a:gd name="T49" fmla="*/ 1369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33" h="1488">
                  <a:moveTo>
                    <a:pt x="4796" y="1369"/>
                  </a:moveTo>
                  <a:cubicBezTo>
                    <a:pt x="4780" y="1317"/>
                    <a:pt x="4764" y="1269"/>
                    <a:pt x="4749" y="1221"/>
                  </a:cubicBezTo>
                  <a:cubicBezTo>
                    <a:pt x="4742" y="1202"/>
                    <a:pt x="4736" y="1182"/>
                    <a:pt x="4730" y="1162"/>
                  </a:cubicBezTo>
                  <a:cubicBezTo>
                    <a:pt x="4626" y="843"/>
                    <a:pt x="4496" y="446"/>
                    <a:pt x="4175" y="306"/>
                  </a:cubicBezTo>
                  <a:cubicBezTo>
                    <a:pt x="3848" y="163"/>
                    <a:pt x="3414" y="277"/>
                    <a:pt x="3066" y="369"/>
                  </a:cubicBezTo>
                  <a:cubicBezTo>
                    <a:pt x="3021" y="381"/>
                    <a:pt x="2979" y="392"/>
                    <a:pt x="2938" y="402"/>
                  </a:cubicBezTo>
                  <a:cubicBezTo>
                    <a:pt x="2854" y="423"/>
                    <a:pt x="2770" y="446"/>
                    <a:pt x="2682" y="471"/>
                  </a:cubicBezTo>
                  <a:cubicBezTo>
                    <a:pt x="2313" y="572"/>
                    <a:pt x="1932" y="677"/>
                    <a:pt x="1565" y="630"/>
                  </a:cubicBezTo>
                  <a:cubicBezTo>
                    <a:pt x="1312" y="598"/>
                    <a:pt x="1057" y="475"/>
                    <a:pt x="810" y="355"/>
                  </a:cubicBezTo>
                  <a:cubicBezTo>
                    <a:pt x="716" y="310"/>
                    <a:pt x="627" y="267"/>
                    <a:pt x="540" y="2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37" y="235"/>
                    <a:pt x="537" y="235"/>
                    <a:pt x="537" y="235"/>
                  </a:cubicBezTo>
                  <a:cubicBezTo>
                    <a:pt x="625" y="273"/>
                    <a:pt x="714" y="315"/>
                    <a:pt x="807" y="360"/>
                  </a:cubicBezTo>
                  <a:cubicBezTo>
                    <a:pt x="1055" y="480"/>
                    <a:pt x="1311" y="603"/>
                    <a:pt x="1564" y="636"/>
                  </a:cubicBezTo>
                  <a:cubicBezTo>
                    <a:pt x="1933" y="683"/>
                    <a:pt x="2314" y="578"/>
                    <a:pt x="2683" y="476"/>
                  </a:cubicBezTo>
                  <a:cubicBezTo>
                    <a:pt x="2772" y="452"/>
                    <a:pt x="2855" y="429"/>
                    <a:pt x="2939" y="408"/>
                  </a:cubicBezTo>
                  <a:cubicBezTo>
                    <a:pt x="2980" y="397"/>
                    <a:pt x="3023" y="386"/>
                    <a:pt x="3067" y="374"/>
                  </a:cubicBezTo>
                  <a:cubicBezTo>
                    <a:pt x="3415" y="283"/>
                    <a:pt x="3847" y="169"/>
                    <a:pt x="4173" y="311"/>
                  </a:cubicBezTo>
                  <a:cubicBezTo>
                    <a:pt x="4492" y="450"/>
                    <a:pt x="4621" y="846"/>
                    <a:pt x="4724" y="1164"/>
                  </a:cubicBezTo>
                  <a:cubicBezTo>
                    <a:pt x="4731" y="1184"/>
                    <a:pt x="4737" y="1204"/>
                    <a:pt x="4743" y="1223"/>
                  </a:cubicBezTo>
                  <a:cubicBezTo>
                    <a:pt x="4759" y="1271"/>
                    <a:pt x="4774" y="1319"/>
                    <a:pt x="4790" y="1371"/>
                  </a:cubicBezTo>
                  <a:cubicBezTo>
                    <a:pt x="4802" y="1409"/>
                    <a:pt x="4814" y="1448"/>
                    <a:pt x="4827" y="1488"/>
                  </a:cubicBezTo>
                  <a:cubicBezTo>
                    <a:pt x="4833" y="1487"/>
                    <a:pt x="4833" y="1487"/>
                    <a:pt x="4833" y="1487"/>
                  </a:cubicBezTo>
                  <a:cubicBezTo>
                    <a:pt x="4820" y="1447"/>
                    <a:pt x="4808" y="1408"/>
                    <a:pt x="4796" y="1369"/>
                  </a:cubicBezTo>
                  <a:close/>
                </a:path>
              </a:pathLst>
            </a:custGeom>
            <a:solidFill>
              <a:srgbClr val="CE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2"/>
            <p:cNvSpPr>
              <a:spLocks/>
            </p:cNvSpPr>
            <p:nvPr userDrawn="1"/>
          </p:nvSpPr>
          <p:spPr bwMode="auto">
            <a:xfrm>
              <a:off x="-792" y="2430793"/>
              <a:ext cx="7462341" cy="2454844"/>
            </a:xfrm>
            <a:custGeom>
              <a:avLst/>
              <a:gdLst>
                <a:gd name="T0" fmla="*/ 4819 w 4894"/>
                <a:gd name="T1" fmla="*/ 1395 h 1609"/>
                <a:gd name="T2" fmla="*/ 4768 w 4894"/>
                <a:gd name="T3" fmla="*/ 1248 h 1609"/>
                <a:gd name="T4" fmla="*/ 4749 w 4894"/>
                <a:gd name="T5" fmla="*/ 1191 h 1609"/>
                <a:gd name="T6" fmla="*/ 4172 w 4894"/>
                <a:gd name="T7" fmla="*/ 337 h 1609"/>
                <a:gd name="T8" fmla="*/ 3072 w 4894"/>
                <a:gd name="T9" fmla="*/ 398 h 1609"/>
                <a:gd name="T10" fmla="*/ 2956 w 4894"/>
                <a:gd name="T11" fmla="*/ 429 h 1609"/>
                <a:gd name="T12" fmla="*/ 2707 w 4894"/>
                <a:gd name="T13" fmla="*/ 496 h 1609"/>
                <a:gd name="T14" fmla="*/ 1610 w 4894"/>
                <a:gd name="T15" fmla="*/ 653 h 1609"/>
                <a:gd name="T16" fmla="*/ 860 w 4894"/>
                <a:gd name="T17" fmla="*/ 378 h 1609"/>
                <a:gd name="T18" fmla="*/ 587 w 4894"/>
                <a:gd name="T19" fmla="*/ 251 h 1609"/>
                <a:gd name="T20" fmla="*/ 0 w 4894"/>
                <a:gd name="T21" fmla="*/ 0 h 1609"/>
                <a:gd name="T22" fmla="*/ 0 w 4894"/>
                <a:gd name="T23" fmla="*/ 7 h 1609"/>
                <a:gd name="T24" fmla="*/ 585 w 4894"/>
                <a:gd name="T25" fmla="*/ 256 h 1609"/>
                <a:gd name="T26" fmla="*/ 857 w 4894"/>
                <a:gd name="T27" fmla="*/ 383 h 1609"/>
                <a:gd name="T28" fmla="*/ 1609 w 4894"/>
                <a:gd name="T29" fmla="*/ 658 h 1609"/>
                <a:gd name="T30" fmla="*/ 2709 w 4894"/>
                <a:gd name="T31" fmla="*/ 502 h 1609"/>
                <a:gd name="T32" fmla="*/ 2957 w 4894"/>
                <a:gd name="T33" fmla="*/ 434 h 1609"/>
                <a:gd name="T34" fmla="*/ 3073 w 4894"/>
                <a:gd name="T35" fmla="*/ 404 h 1609"/>
                <a:gd name="T36" fmla="*/ 4169 w 4894"/>
                <a:gd name="T37" fmla="*/ 342 h 1609"/>
                <a:gd name="T38" fmla="*/ 4743 w 4894"/>
                <a:gd name="T39" fmla="*/ 1193 h 1609"/>
                <a:gd name="T40" fmla="*/ 4763 w 4894"/>
                <a:gd name="T41" fmla="*/ 1250 h 1609"/>
                <a:gd name="T42" fmla="*/ 4814 w 4894"/>
                <a:gd name="T43" fmla="*/ 1397 h 1609"/>
                <a:gd name="T44" fmla="*/ 4888 w 4894"/>
                <a:gd name="T45" fmla="*/ 1609 h 1609"/>
                <a:gd name="T46" fmla="*/ 4894 w 4894"/>
                <a:gd name="T47" fmla="*/ 1608 h 1609"/>
                <a:gd name="T48" fmla="*/ 4819 w 4894"/>
                <a:gd name="T49" fmla="*/ 1395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94" h="1609">
                  <a:moveTo>
                    <a:pt x="4819" y="1395"/>
                  </a:moveTo>
                  <a:cubicBezTo>
                    <a:pt x="4802" y="1344"/>
                    <a:pt x="4785" y="1295"/>
                    <a:pt x="4768" y="1248"/>
                  </a:cubicBezTo>
                  <a:cubicBezTo>
                    <a:pt x="4762" y="1229"/>
                    <a:pt x="4755" y="1210"/>
                    <a:pt x="4749" y="1191"/>
                  </a:cubicBezTo>
                  <a:cubicBezTo>
                    <a:pt x="4637" y="874"/>
                    <a:pt x="4497" y="478"/>
                    <a:pt x="4172" y="337"/>
                  </a:cubicBezTo>
                  <a:cubicBezTo>
                    <a:pt x="3843" y="194"/>
                    <a:pt x="3416" y="307"/>
                    <a:pt x="3072" y="398"/>
                  </a:cubicBezTo>
                  <a:cubicBezTo>
                    <a:pt x="3032" y="409"/>
                    <a:pt x="2993" y="419"/>
                    <a:pt x="2956" y="429"/>
                  </a:cubicBezTo>
                  <a:cubicBezTo>
                    <a:pt x="2875" y="449"/>
                    <a:pt x="2793" y="472"/>
                    <a:pt x="2707" y="496"/>
                  </a:cubicBezTo>
                  <a:cubicBezTo>
                    <a:pt x="2345" y="597"/>
                    <a:pt x="1970" y="702"/>
                    <a:pt x="1610" y="653"/>
                  </a:cubicBezTo>
                  <a:cubicBezTo>
                    <a:pt x="1359" y="618"/>
                    <a:pt x="1105" y="496"/>
                    <a:pt x="860" y="378"/>
                  </a:cubicBezTo>
                  <a:cubicBezTo>
                    <a:pt x="765" y="332"/>
                    <a:pt x="675" y="289"/>
                    <a:pt x="587" y="2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85" y="256"/>
                    <a:pt x="585" y="256"/>
                    <a:pt x="585" y="256"/>
                  </a:cubicBezTo>
                  <a:cubicBezTo>
                    <a:pt x="673" y="294"/>
                    <a:pt x="763" y="337"/>
                    <a:pt x="857" y="383"/>
                  </a:cubicBezTo>
                  <a:cubicBezTo>
                    <a:pt x="1103" y="501"/>
                    <a:pt x="1357" y="624"/>
                    <a:pt x="1609" y="658"/>
                  </a:cubicBezTo>
                  <a:cubicBezTo>
                    <a:pt x="1971" y="708"/>
                    <a:pt x="2346" y="603"/>
                    <a:pt x="2709" y="502"/>
                  </a:cubicBezTo>
                  <a:cubicBezTo>
                    <a:pt x="2795" y="478"/>
                    <a:pt x="2876" y="455"/>
                    <a:pt x="2957" y="434"/>
                  </a:cubicBezTo>
                  <a:cubicBezTo>
                    <a:pt x="2995" y="425"/>
                    <a:pt x="3033" y="415"/>
                    <a:pt x="3073" y="404"/>
                  </a:cubicBezTo>
                  <a:cubicBezTo>
                    <a:pt x="3416" y="313"/>
                    <a:pt x="3843" y="200"/>
                    <a:pt x="4169" y="342"/>
                  </a:cubicBezTo>
                  <a:cubicBezTo>
                    <a:pt x="4493" y="482"/>
                    <a:pt x="4632" y="877"/>
                    <a:pt x="4743" y="1193"/>
                  </a:cubicBezTo>
                  <a:cubicBezTo>
                    <a:pt x="4750" y="1212"/>
                    <a:pt x="4757" y="1231"/>
                    <a:pt x="4763" y="1250"/>
                  </a:cubicBezTo>
                  <a:cubicBezTo>
                    <a:pt x="4780" y="1297"/>
                    <a:pt x="4796" y="1346"/>
                    <a:pt x="4814" y="1397"/>
                  </a:cubicBezTo>
                  <a:cubicBezTo>
                    <a:pt x="4837" y="1466"/>
                    <a:pt x="4861" y="1538"/>
                    <a:pt x="4888" y="1609"/>
                  </a:cubicBezTo>
                  <a:cubicBezTo>
                    <a:pt x="4894" y="1608"/>
                    <a:pt x="4894" y="1608"/>
                    <a:pt x="4894" y="1608"/>
                  </a:cubicBezTo>
                  <a:cubicBezTo>
                    <a:pt x="4867" y="1537"/>
                    <a:pt x="4843" y="1465"/>
                    <a:pt x="4819" y="1395"/>
                  </a:cubicBezTo>
                  <a:close/>
                </a:path>
              </a:pathLst>
            </a:custGeom>
            <a:solidFill>
              <a:srgbClr val="CD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3"/>
            <p:cNvSpPr>
              <a:spLocks/>
            </p:cNvSpPr>
            <p:nvPr userDrawn="1"/>
          </p:nvSpPr>
          <p:spPr bwMode="auto">
            <a:xfrm>
              <a:off x="-792" y="2230365"/>
              <a:ext cx="7563356" cy="2637635"/>
            </a:xfrm>
            <a:custGeom>
              <a:avLst/>
              <a:gdLst>
                <a:gd name="T0" fmla="*/ 4841 w 4960"/>
                <a:gd name="T1" fmla="*/ 1422 h 1728"/>
                <a:gd name="T2" fmla="*/ 4786 w 4960"/>
                <a:gd name="T3" fmla="*/ 1275 h 1728"/>
                <a:gd name="T4" fmla="*/ 4766 w 4960"/>
                <a:gd name="T5" fmla="*/ 1222 h 1728"/>
                <a:gd name="T6" fmla="*/ 4165 w 4960"/>
                <a:gd name="T7" fmla="*/ 370 h 1728"/>
                <a:gd name="T8" fmla="*/ 3074 w 4960"/>
                <a:gd name="T9" fmla="*/ 429 h 1728"/>
                <a:gd name="T10" fmla="*/ 2972 w 4960"/>
                <a:gd name="T11" fmla="*/ 456 h 1728"/>
                <a:gd name="T12" fmla="*/ 2731 w 4960"/>
                <a:gd name="T13" fmla="*/ 522 h 1728"/>
                <a:gd name="T14" fmla="*/ 1654 w 4960"/>
                <a:gd name="T15" fmla="*/ 675 h 1728"/>
                <a:gd name="T16" fmla="*/ 910 w 4960"/>
                <a:gd name="T17" fmla="*/ 399 h 1728"/>
                <a:gd name="T18" fmla="*/ 634 w 4960"/>
                <a:gd name="T19" fmla="*/ 271 h 1728"/>
                <a:gd name="T20" fmla="*/ 0 w 4960"/>
                <a:gd name="T21" fmla="*/ 0 h 1728"/>
                <a:gd name="T22" fmla="*/ 0 w 4960"/>
                <a:gd name="T23" fmla="*/ 7 h 1728"/>
                <a:gd name="T24" fmla="*/ 632 w 4960"/>
                <a:gd name="T25" fmla="*/ 277 h 1728"/>
                <a:gd name="T26" fmla="*/ 907 w 4960"/>
                <a:gd name="T27" fmla="*/ 404 h 1728"/>
                <a:gd name="T28" fmla="*/ 1653 w 4960"/>
                <a:gd name="T29" fmla="*/ 680 h 1728"/>
                <a:gd name="T30" fmla="*/ 2733 w 4960"/>
                <a:gd name="T31" fmla="*/ 528 h 1728"/>
                <a:gd name="T32" fmla="*/ 2974 w 4960"/>
                <a:gd name="T33" fmla="*/ 462 h 1728"/>
                <a:gd name="T34" fmla="*/ 3076 w 4960"/>
                <a:gd name="T35" fmla="*/ 435 h 1728"/>
                <a:gd name="T36" fmla="*/ 4163 w 4960"/>
                <a:gd name="T37" fmla="*/ 375 h 1728"/>
                <a:gd name="T38" fmla="*/ 4761 w 4960"/>
                <a:gd name="T39" fmla="*/ 1224 h 1728"/>
                <a:gd name="T40" fmla="*/ 4781 w 4960"/>
                <a:gd name="T41" fmla="*/ 1277 h 1728"/>
                <a:gd name="T42" fmla="*/ 4836 w 4960"/>
                <a:gd name="T43" fmla="*/ 1424 h 1728"/>
                <a:gd name="T44" fmla="*/ 4954 w 4960"/>
                <a:gd name="T45" fmla="*/ 1728 h 1728"/>
                <a:gd name="T46" fmla="*/ 4960 w 4960"/>
                <a:gd name="T47" fmla="*/ 1727 h 1728"/>
                <a:gd name="T48" fmla="*/ 4841 w 4960"/>
                <a:gd name="T49" fmla="*/ 142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60" h="1728">
                  <a:moveTo>
                    <a:pt x="4841" y="1422"/>
                  </a:moveTo>
                  <a:cubicBezTo>
                    <a:pt x="4823" y="1371"/>
                    <a:pt x="4805" y="1322"/>
                    <a:pt x="4786" y="1275"/>
                  </a:cubicBezTo>
                  <a:cubicBezTo>
                    <a:pt x="4780" y="1257"/>
                    <a:pt x="4773" y="1240"/>
                    <a:pt x="4766" y="1222"/>
                  </a:cubicBezTo>
                  <a:cubicBezTo>
                    <a:pt x="4646" y="906"/>
                    <a:pt x="4496" y="513"/>
                    <a:pt x="4165" y="370"/>
                  </a:cubicBezTo>
                  <a:cubicBezTo>
                    <a:pt x="3835" y="227"/>
                    <a:pt x="3413" y="339"/>
                    <a:pt x="3074" y="429"/>
                  </a:cubicBezTo>
                  <a:cubicBezTo>
                    <a:pt x="3040" y="438"/>
                    <a:pt x="3006" y="447"/>
                    <a:pt x="2972" y="456"/>
                  </a:cubicBezTo>
                  <a:cubicBezTo>
                    <a:pt x="2894" y="476"/>
                    <a:pt x="2815" y="499"/>
                    <a:pt x="2731" y="522"/>
                  </a:cubicBezTo>
                  <a:cubicBezTo>
                    <a:pt x="2376" y="623"/>
                    <a:pt x="2008" y="727"/>
                    <a:pt x="1654" y="675"/>
                  </a:cubicBezTo>
                  <a:cubicBezTo>
                    <a:pt x="1406" y="638"/>
                    <a:pt x="1154" y="517"/>
                    <a:pt x="910" y="399"/>
                  </a:cubicBezTo>
                  <a:cubicBezTo>
                    <a:pt x="814" y="353"/>
                    <a:pt x="724" y="309"/>
                    <a:pt x="634" y="2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32" y="277"/>
                    <a:pt x="632" y="277"/>
                    <a:pt x="632" y="277"/>
                  </a:cubicBezTo>
                  <a:cubicBezTo>
                    <a:pt x="721" y="315"/>
                    <a:pt x="812" y="358"/>
                    <a:pt x="907" y="404"/>
                  </a:cubicBezTo>
                  <a:cubicBezTo>
                    <a:pt x="1151" y="522"/>
                    <a:pt x="1404" y="644"/>
                    <a:pt x="1653" y="680"/>
                  </a:cubicBezTo>
                  <a:cubicBezTo>
                    <a:pt x="2008" y="733"/>
                    <a:pt x="2377" y="629"/>
                    <a:pt x="2733" y="528"/>
                  </a:cubicBezTo>
                  <a:cubicBezTo>
                    <a:pt x="2816" y="504"/>
                    <a:pt x="2895" y="482"/>
                    <a:pt x="2974" y="462"/>
                  </a:cubicBezTo>
                  <a:cubicBezTo>
                    <a:pt x="3007" y="453"/>
                    <a:pt x="3041" y="444"/>
                    <a:pt x="3076" y="435"/>
                  </a:cubicBezTo>
                  <a:cubicBezTo>
                    <a:pt x="3414" y="345"/>
                    <a:pt x="3834" y="234"/>
                    <a:pt x="4163" y="375"/>
                  </a:cubicBezTo>
                  <a:cubicBezTo>
                    <a:pt x="4491" y="517"/>
                    <a:pt x="4641" y="909"/>
                    <a:pt x="4761" y="1224"/>
                  </a:cubicBezTo>
                  <a:cubicBezTo>
                    <a:pt x="4768" y="1242"/>
                    <a:pt x="4774" y="1260"/>
                    <a:pt x="4781" y="1277"/>
                  </a:cubicBezTo>
                  <a:cubicBezTo>
                    <a:pt x="4799" y="1324"/>
                    <a:pt x="4817" y="1373"/>
                    <a:pt x="4836" y="1424"/>
                  </a:cubicBezTo>
                  <a:cubicBezTo>
                    <a:pt x="4872" y="1524"/>
                    <a:pt x="4910" y="1627"/>
                    <a:pt x="4954" y="1728"/>
                  </a:cubicBezTo>
                  <a:cubicBezTo>
                    <a:pt x="4960" y="1727"/>
                    <a:pt x="4960" y="1727"/>
                    <a:pt x="4960" y="1727"/>
                  </a:cubicBezTo>
                  <a:cubicBezTo>
                    <a:pt x="4916" y="1626"/>
                    <a:pt x="4878" y="1522"/>
                    <a:pt x="4841" y="1422"/>
                  </a:cubicBezTo>
                  <a:close/>
                </a:path>
              </a:pathLst>
            </a:custGeom>
            <a:solidFill>
              <a:srgbClr val="CD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4"/>
            <p:cNvSpPr>
              <a:spLocks/>
            </p:cNvSpPr>
            <p:nvPr userDrawn="1"/>
          </p:nvSpPr>
          <p:spPr bwMode="auto">
            <a:xfrm>
              <a:off x="-792" y="2031540"/>
              <a:ext cx="7677200" cy="2817218"/>
            </a:xfrm>
            <a:custGeom>
              <a:avLst/>
              <a:gdLst>
                <a:gd name="T0" fmla="*/ 4863 w 5034"/>
                <a:gd name="T1" fmla="*/ 1450 h 1846"/>
                <a:gd name="T2" fmla="*/ 4804 w 5034"/>
                <a:gd name="T3" fmla="*/ 1303 h 1846"/>
                <a:gd name="T4" fmla="*/ 4784 w 5034"/>
                <a:gd name="T5" fmla="*/ 1255 h 1846"/>
                <a:gd name="T6" fmla="*/ 4157 w 5034"/>
                <a:gd name="T7" fmla="*/ 404 h 1846"/>
                <a:gd name="T8" fmla="*/ 3075 w 5034"/>
                <a:gd name="T9" fmla="*/ 461 h 1846"/>
                <a:gd name="T10" fmla="*/ 2988 w 5034"/>
                <a:gd name="T11" fmla="*/ 484 h 1846"/>
                <a:gd name="T12" fmla="*/ 2755 w 5034"/>
                <a:gd name="T13" fmla="*/ 549 h 1846"/>
                <a:gd name="T14" fmla="*/ 1699 w 5034"/>
                <a:gd name="T15" fmla="*/ 697 h 1846"/>
                <a:gd name="T16" fmla="*/ 960 w 5034"/>
                <a:gd name="T17" fmla="*/ 421 h 1846"/>
                <a:gd name="T18" fmla="*/ 682 w 5034"/>
                <a:gd name="T19" fmla="*/ 291 h 1846"/>
                <a:gd name="T20" fmla="*/ 0 w 5034"/>
                <a:gd name="T21" fmla="*/ 0 h 1846"/>
                <a:gd name="T22" fmla="*/ 0 w 5034"/>
                <a:gd name="T23" fmla="*/ 7 h 1846"/>
                <a:gd name="T24" fmla="*/ 679 w 5034"/>
                <a:gd name="T25" fmla="*/ 297 h 1846"/>
                <a:gd name="T26" fmla="*/ 958 w 5034"/>
                <a:gd name="T27" fmla="*/ 426 h 1846"/>
                <a:gd name="T28" fmla="*/ 1698 w 5034"/>
                <a:gd name="T29" fmla="*/ 703 h 1846"/>
                <a:gd name="T30" fmla="*/ 2756 w 5034"/>
                <a:gd name="T31" fmla="*/ 555 h 1846"/>
                <a:gd name="T32" fmla="*/ 2990 w 5034"/>
                <a:gd name="T33" fmla="*/ 490 h 1846"/>
                <a:gd name="T34" fmla="*/ 3076 w 5034"/>
                <a:gd name="T35" fmla="*/ 467 h 1846"/>
                <a:gd name="T36" fmla="*/ 4155 w 5034"/>
                <a:gd name="T37" fmla="*/ 410 h 1846"/>
                <a:gd name="T38" fmla="*/ 4778 w 5034"/>
                <a:gd name="T39" fmla="*/ 1257 h 1846"/>
                <a:gd name="T40" fmla="*/ 4798 w 5034"/>
                <a:gd name="T41" fmla="*/ 1305 h 1846"/>
                <a:gd name="T42" fmla="*/ 4857 w 5034"/>
                <a:gd name="T43" fmla="*/ 1452 h 1846"/>
                <a:gd name="T44" fmla="*/ 5028 w 5034"/>
                <a:gd name="T45" fmla="*/ 1846 h 1846"/>
                <a:gd name="T46" fmla="*/ 5034 w 5034"/>
                <a:gd name="T47" fmla="*/ 1845 h 1846"/>
                <a:gd name="T48" fmla="*/ 4863 w 5034"/>
                <a:gd name="T49" fmla="*/ 1450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34" h="1846">
                  <a:moveTo>
                    <a:pt x="4863" y="1450"/>
                  </a:moveTo>
                  <a:cubicBezTo>
                    <a:pt x="4842" y="1398"/>
                    <a:pt x="4823" y="1350"/>
                    <a:pt x="4804" y="1303"/>
                  </a:cubicBezTo>
                  <a:cubicBezTo>
                    <a:pt x="4797" y="1287"/>
                    <a:pt x="4791" y="1271"/>
                    <a:pt x="4784" y="1255"/>
                  </a:cubicBezTo>
                  <a:cubicBezTo>
                    <a:pt x="4655" y="940"/>
                    <a:pt x="4494" y="549"/>
                    <a:pt x="4157" y="404"/>
                  </a:cubicBezTo>
                  <a:cubicBezTo>
                    <a:pt x="3825" y="262"/>
                    <a:pt x="3409" y="372"/>
                    <a:pt x="3075" y="461"/>
                  </a:cubicBezTo>
                  <a:cubicBezTo>
                    <a:pt x="3045" y="469"/>
                    <a:pt x="3016" y="477"/>
                    <a:pt x="2988" y="484"/>
                  </a:cubicBezTo>
                  <a:cubicBezTo>
                    <a:pt x="2912" y="504"/>
                    <a:pt x="2836" y="526"/>
                    <a:pt x="2755" y="549"/>
                  </a:cubicBezTo>
                  <a:cubicBezTo>
                    <a:pt x="2406" y="648"/>
                    <a:pt x="2045" y="751"/>
                    <a:pt x="1699" y="697"/>
                  </a:cubicBezTo>
                  <a:cubicBezTo>
                    <a:pt x="1452" y="658"/>
                    <a:pt x="1202" y="537"/>
                    <a:pt x="960" y="421"/>
                  </a:cubicBezTo>
                  <a:cubicBezTo>
                    <a:pt x="864" y="374"/>
                    <a:pt x="772" y="330"/>
                    <a:pt x="682" y="2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79" y="297"/>
                    <a:pt x="679" y="297"/>
                    <a:pt x="679" y="297"/>
                  </a:cubicBezTo>
                  <a:cubicBezTo>
                    <a:pt x="770" y="336"/>
                    <a:pt x="861" y="380"/>
                    <a:pt x="958" y="426"/>
                  </a:cubicBezTo>
                  <a:cubicBezTo>
                    <a:pt x="1200" y="543"/>
                    <a:pt x="1450" y="664"/>
                    <a:pt x="1698" y="703"/>
                  </a:cubicBezTo>
                  <a:cubicBezTo>
                    <a:pt x="2045" y="758"/>
                    <a:pt x="2407" y="654"/>
                    <a:pt x="2756" y="555"/>
                  </a:cubicBezTo>
                  <a:cubicBezTo>
                    <a:pt x="2837" y="532"/>
                    <a:pt x="2914" y="510"/>
                    <a:pt x="2990" y="490"/>
                  </a:cubicBezTo>
                  <a:cubicBezTo>
                    <a:pt x="3018" y="483"/>
                    <a:pt x="3047" y="475"/>
                    <a:pt x="3076" y="467"/>
                  </a:cubicBezTo>
                  <a:cubicBezTo>
                    <a:pt x="3409" y="378"/>
                    <a:pt x="3824" y="268"/>
                    <a:pt x="4155" y="410"/>
                  </a:cubicBezTo>
                  <a:cubicBezTo>
                    <a:pt x="4489" y="554"/>
                    <a:pt x="4649" y="944"/>
                    <a:pt x="4778" y="1257"/>
                  </a:cubicBezTo>
                  <a:cubicBezTo>
                    <a:pt x="4785" y="1273"/>
                    <a:pt x="4792" y="1289"/>
                    <a:pt x="4798" y="1305"/>
                  </a:cubicBezTo>
                  <a:cubicBezTo>
                    <a:pt x="4818" y="1352"/>
                    <a:pt x="4837" y="1401"/>
                    <a:pt x="4857" y="1452"/>
                  </a:cubicBezTo>
                  <a:cubicBezTo>
                    <a:pt x="4908" y="1581"/>
                    <a:pt x="4962" y="1718"/>
                    <a:pt x="5028" y="1846"/>
                  </a:cubicBezTo>
                  <a:cubicBezTo>
                    <a:pt x="5034" y="1845"/>
                    <a:pt x="5034" y="1845"/>
                    <a:pt x="5034" y="1845"/>
                  </a:cubicBezTo>
                  <a:cubicBezTo>
                    <a:pt x="4968" y="1716"/>
                    <a:pt x="4914" y="1579"/>
                    <a:pt x="4863" y="1450"/>
                  </a:cubicBezTo>
                  <a:close/>
                </a:path>
              </a:pathLst>
            </a:custGeom>
            <a:solidFill>
              <a:srgbClr val="CC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5"/>
            <p:cNvSpPr>
              <a:spLocks/>
            </p:cNvSpPr>
            <p:nvPr userDrawn="1"/>
          </p:nvSpPr>
          <p:spPr bwMode="auto">
            <a:xfrm>
              <a:off x="-792" y="1831112"/>
              <a:ext cx="7800664" cy="2995199"/>
            </a:xfrm>
            <a:custGeom>
              <a:avLst/>
              <a:gdLst>
                <a:gd name="T0" fmla="*/ 4862 w 5116"/>
                <a:gd name="T1" fmla="*/ 1408 h 1963"/>
                <a:gd name="T2" fmla="*/ 4150 w 5116"/>
                <a:gd name="T3" fmla="*/ 438 h 1963"/>
                <a:gd name="T4" fmla="*/ 3074 w 5116"/>
                <a:gd name="T5" fmla="*/ 493 h 1963"/>
                <a:gd name="T6" fmla="*/ 3004 w 5116"/>
                <a:gd name="T7" fmla="*/ 512 h 1963"/>
                <a:gd name="T8" fmla="*/ 2779 w 5116"/>
                <a:gd name="T9" fmla="*/ 575 h 1963"/>
                <a:gd name="T10" fmla="*/ 1743 w 5116"/>
                <a:gd name="T11" fmla="*/ 719 h 1963"/>
                <a:gd name="T12" fmla="*/ 1011 w 5116"/>
                <a:gd name="T13" fmla="*/ 442 h 1963"/>
                <a:gd name="T14" fmla="*/ 729 w 5116"/>
                <a:gd name="T15" fmla="*/ 312 h 1963"/>
                <a:gd name="T16" fmla="*/ 0 w 5116"/>
                <a:gd name="T17" fmla="*/ 0 h 1963"/>
                <a:gd name="T18" fmla="*/ 0 w 5116"/>
                <a:gd name="T19" fmla="*/ 7 h 1963"/>
                <a:gd name="T20" fmla="*/ 727 w 5116"/>
                <a:gd name="T21" fmla="*/ 317 h 1963"/>
                <a:gd name="T22" fmla="*/ 1008 w 5116"/>
                <a:gd name="T23" fmla="*/ 448 h 1963"/>
                <a:gd name="T24" fmla="*/ 1742 w 5116"/>
                <a:gd name="T25" fmla="*/ 725 h 1963"/>
                <a:gd name="T26" fmla="*/ 2780 w 5116"/>
                <a:gd name="T27" fmla="*/ 581 h 1963"/>
                <a:gd name="T28" fmla="*/ 3006 w 5116"/>
                <a:gd name="T29" fmla="*/ 518 h 1963"/>
                <a:gd name="T30" fmla="*/ 3076 w 5116"/>
                <a:gd name="T31" fmla="*/ 499 h 1963"/>
                <a:gd name="T32" fmla="*/ 4147 w 5116"/>
                <a:gd name="T33" fmla="*/ 444 h 1963"/>
                <a:gd name="T34" fmla="*/ 4856 w 5116"/>
                <a:gd name="T35" fmla="*/ 1411 h 1963"/>
                <a:gd name="T36" fmla="*/ 5109 w 5116"/>
                <a:gd name="T37" fmla="*/ 1963 h 1963"/>
                <a:gd name="T38" fmla="*/ 5116 w 5116"/>
                <a:gd name="T39" fmla="*/ 1962 h 1963"/>
                <a:gd name="T40" fmla="*/ 4862 w 5116"/>
                <a:gd name="T41" fmla="*/ 1408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16" h="1963">
                  <a:moveTo>
                    <a:pt x="4862" y="1408"/>
                  </a:moveTo>
                  <a:cubicBezTo>
                    <a:pt x="4708" y="1015"/>
                    <a:pt x="4548" y="609"/>
                    <a:pt x="4150" y="438"/>
                  </a:cubicBezTo>
                  <a:cubicBezTo>
                    <a:pt x="3815" y="295"/>
                    <a:pt x="3422" y="400"/>
                    <a:pt x="3074" y="493"/>
                  </a:cubicBezTo>
                  <a:cubicBezTo>
                    <a:pt x="3051" y="499"/>
                    <a:pt x="3027" y="506"/>
                    <a:pt x="3004" y="512"/>
                  </a:cubicBezTo>
                  <a:cubicBezTo>
                    <a:pt x="2931" y="531"/>
                    <a:pt x="2857" y="552"/>
                    <a:pt x="2779" y="575"/>
                  </a:cubicBezTo>
                  <a:cubicBezTo>
                    <a:pt x="2436" y="674"/>
                    <a:pt x="2082" y="776"/>
                    <a:pt x="1743" y="719"/>
                  </a:cubicBezTo>
                  <a:cubicBezTo>
                    <a:pt x="1499" y="677"/>
                    <a:pt x="1251" y="558"/>
                    <a:pt x="1011" y="442"/>
                  </a:cubicBezTo>
                  <a:cubicBezTo>
                    <a:pt x="913" y="395"/>
                    <a:pt x="821" y="351"/>
                    <a:pt x="729" y="3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27" y="317"/>
                    <a:pt x="727" y="317"/>
                    <a:pt x="727" y="317"/>
                  </a:cubicBezTo>
                  <a:cubicBezTo>
                    <a:pt x="818" y="356"/>
                    <a:pt x="911" y="401"/>
                    <a:pt x="1008" y="448"/>
                  </a:cubicBezTo>
                  <a:cubicBezTo>
                    <a:pt x="1248" y="564"/>
                    <a:pt x="1497" y="683"/>
                    <a:pt x="1742" y="725"/>
                  </a:cubicBezTo>
                  <a:cubicBezTo>
                    <a:pt x="2083" y="783"/>
                    <a:pt x="2437" y="680"/>
                    <a:pt x="2780" y="581"/>
                  </a:cubicBezTo>
                  <a:cubicBezTo>
                    <a:pt x="2858" y="558"/>
                    <a:pt x="2932" y="537"/>
                    <a:pt x="3006" y="518"/>
                  </a:cubicBezTo>
                  <a:cubicBezTo>
                    <a:pt x="3029" y="512"/>
                    <a:pt x="3052" y="505"/>
                    <a:pt x="3076" y="499"/>
                  </a:cubicBezTo>
                  <a:cubicBezTo>
                    <a:pt x="3422" y="406"/>
                    <a:pt x="3815" y="301"/>
                    <a:pt x="4147" y="444"/>
                  </a:cubicBezTo>
                  <a:cubicBezTo>
                    <a:pt x="4544" y="614"/>
                    <a:pt x="4702" y="1019"/>
                    <a:pt x="4856" y="1411"/>
                  </a:cubicBezTo>
                  <a:cubicBezTo>
                    <a:pt x="4930" y="1600"/>
                    <a:pt x="5006" y="1794"/>
                    <a:pt x="5109" y="1963"/>
                  </a:cubicBezTo>
                  <a:cubicBezTo>
                    <a:pt x="5116" y="1962"/>
                    <a:pt x="5116" y="1962"/>
                    <a:pt x="5116" y="1962"/>
                  </a:cubicBezTo>
                  <a:cubicBezTo>
                    <a:pt x="5012" y="1793"/>
                    <a:pt x="4936" y="1599"/>
                    <a:pt x="4862" y="1408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56"/>
            <p:cNvSpPr>
              <a:spLocks/>
            </p:cNvSpPr>
            <p:nvPr userDrawn="1"/>
          </p:nvSpPr>
          <p:spPr bwMode="auto">
            <a:xfrm>
              <a:off x="-792" y="1630683"/>
              <a:ext cx="7949782" cy="3169972"/>
            </a:xfrm>
            <a:custGeom>
              <a:avLst/>
              <a:gdLst>
                <a:gd name="T0" fmla="*/ 4880 w 5213"/>
                <a:gd name="T1" fmla="*/ 1433 h 2077"/>
                <a:gd name="T2" fmla="*/ 4145 w 5213"/>
                <a:gd name="T3" fmla="*/ 469 h 2077"/>
                <a:gd name="T4" fmla="*/ 3076 w 5213"/>
                <a:gd name="T5" fmla="*/ 523 h 2077"/>
                <a:gd name="T6" fmla="*/ 3022 w 5213"/>
                <a:gd name="T7" fmla="*/ 538 h 2077"/>
                <a:gd name="T8" fmla="*/ 2804 w 5213"/>
                <a:gd name="T9" fmla="*/ 600 h 2077"/>
                <a:gd name="T10" fmla="*/ 1788 w 5213"/>
                <a:gd name="T11" fmla="*/ 740 h 2077"/>
                <a:gd name="T12" fmla="*/ 1062 w 5213"/>
                <a:gd name="T13" fmla="*/ 464 h 2077"/>
                <a:gd name="T14" fmla="*/ 777 w 5213"/>
                <a:gd name="T15" fmla="*/ 332 h 2077"/>
                <a:gd name="T16" fmla="*/ 0 w 5213"/>
                <a:gd name="T17" fmla="*/ 0 h 2077"/>
                <a:gd name="T18" fmla="*/ 0 w 5213"/>
                <a:gd name="T19" fmla="*/ 7 h 2077"/>
                <a:gd name="T20" fmla="*/ 774 w 5213"/>
                <a:gd name="T21" fmla="*/ 338 h 2077"/>
                <a:gd name="T22" fmla="*/ 1059 w 5213"/>
                <a:gd name="T23" fmla="*/ 470 h 2077"/>
                <a:gd name="T24" fmla="*/ 1787 w 5213"/>
                <a:gd name="T25" fmla="*/ 747 h 2077"/>
                <a:gd name="T26" fmla="*/ 2805 w 5213"/>
                <a:gd name="T27" fmla="*/ 606 h 2077"/>
                <a:gd name="T28" fmla="*/ 3024 w 5213"/>
                <a:gd name="T29" fmla="*/ 544 h 2077"/>
                <a:gd name="T30" fmla="*/ 3078 w 5213"/>
                <a:gd name="T31" fmla="*/ 529 h 2077"/>
                <a:gd name="T32" fmla="*/ 4143 w 5213"/>
                <a:gd name="T33" fmla="*/ 475 h 2077"/>
                <a:gd name="T34" fmla="*/ 4874 w 5213"/>
                <a:gd name="T35" fmla="*/ 1436 h 2077"/>
                <a:gd name="T36" fmla="*/ 5206 w 5213"/>
                <a:gd name="T37" fmla="*/ 2077 h 2077"/>
                <a:gd name="T38" fmla="*/ 5213 w 5213"/>
                <a:gd name="T39" fmla="*/ 2076 h 2077"/>
                <a:gd name="T40" fmla="*/ 4880 w 5213"/>
                <a:gd name="T41" fmla="*/ 1433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13" h="2077">
                  <a:moveTo>
                    <a:pt x="4880" y="1433"/>
                  </a:moveTo>
                  <a:cubicBezTo>
                    <a:pt x="4716" y="1044"/>
                    <a:pt x="4547" y="641"/>
                    <a:pt x="4145" y="469"/>
                  </a:cubicBezTo>
                  <a:cubicBezTo>
                    <a:pt x="3809" y="326"/>
                    <a:pt x="3419" y="431"/>
                    <a:pt x="3076" y="523"/>
                  </a:cubicBezTo>
                  <a:cubicBezTo>
                    <a:pt x="3058" y="528"/>
                    <a:pt x="3040" y="533"/>
                    <a:pt x="3022" y="538"/>
                  </a:cubicBezTo>
                  <a:cubicBezTo>
                    <a:pt x="2951" y="557"/>
                    <a:pt x="2879" y="578"/>
                    <a:pt x="2804" y="600"/>
                  </a:cubicBezTo>
                  <a:cubicBezTo>
                    <a:pt x="2468" y="698"/>
                    <a:pt x="2120" y="800"/>
                    <a:pt x="1788" y="740"/>
                  </a:cubicBezTo>
                  <a:cubicBezTo>
                    <a:pt x="1545" y="697"/>
                    <a:pt x="1299" y="578"/>
                    <a:pt x="1062" y="464"/>
                  </a:cubicBezTo>
                  <a:cubicBezTo>
                    <a:pt x="963" y="416"/>
                    <a:pt x="869" y="371"/>
                    <a:pt x="777" y="3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74" y="338"/>
                    <a:pt x="774" y="338"/>
                    <a:pt x="774" y="338"/>
                  </a:cubicBezTo>
                  <a:cubicBezTo>
                    <a:pt x="867" y="377"/>
                    <a:pt x="960" y="422"/>
                    <a:pt x="1059" y="470"/>
                  </a:cubicBezTo>
                  <a:cubicBezTo>
                    <a:pt x="1297" y="584"/>
                    <a:pt x="1543" y="703"/>
                    <a:pt x="1787" y="747"/>
                  </a:cubicBezTo>
                  <a:cubicBezTo>
                    <a:pt x="2120" y="807"/>
                    <a:pt x="2469" y="705"/>
                    <a:pt x="2805" y="606"/>
                  </a:cubicBezTo>
                  <a:cubicBezTo>
                    <a:pt x="2881" y="584"/>
                    <a:pt x="2952" y="563"/>
                    <a:pt x="3024" y="544"/>
                  </a:cubicBezTo>
                  <a:cubicBezTo>
                    <a:pt x="3041" y="539"/>
                    <a:pt x="3060" y="534"/>
                    <a:pt x="3078" y="529"/>
                  </a:cubicBezTo>
                  <a:cubicBezTo>
                    <a:pt x="3420" y="437"/>
                    <a:pt x="3808" y="332"/>
                    <a:pt x="4143" y="475"/>
                  </a:cubicBezTo>
                  <a:cubicBezTo>
                    <a:pt x="4542" y="646"/>
                    <a:pt x="4711" y="1047"/>
                    <a:pt x="4874" y="1436"/>
                  </a:cubicBezTo>
                  <a:cubicBezTo>
                    <a:pt x="4968" y="1660"/>
                    <a:pt x="5065" y="1889"/>
                    <a:pt x="5206" y="2077"/>
                  </a:cubicBezTo>
                  <a:cubicBezTo>
                    <a:pt x="5213" y="2076"/>
                    <a:pt x="5213" y="2076"/>
                    <a:pt x="5213" y="2076"/>
                  </a:cubicBezTo>
                  <a:cubicBezTo>
                    <a:pt x="5071" y="1888"/>
                    <a:pt x="4975" y="1658"/>
                    <a:pt x="4880" y="1433"/>
                  </a:cubicBezTo>
                  <a:close/>
                </a:path>
              </a:pathLst>
            </a:custGeom>
            <a:solidFill>
              <a:srgbClr val="CB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7"/>
            <p:cNvSpPr>
              <a:spLocks/>
            </p:cNvSpPr>
            <p:nvPr userDrawn="1"/>
          </p:nvSpPr>
          <p:spPr bwMode="auto">
            <a:xfrm>
              <a:off x="-792" y="1431859"/>
              <a:ext cx="8122952" cy="3338331"/>
            </a:xfrm>
            <a:custGeom>
              <a:avLst/>
              <a:gdLst>
                <a:gd name="T0" fmla="*/ 4902 w 5327"/>
                <a:gd name="T1" fmla="*/ 1456 h 2188"/>
                <a:gd name="T2" fmla="*/ 4146 w 5327"/>
                <a:gd name="T3" fmla="*/ 496 h 2188"/>
                <a:gd name="T4" fmla="*/ 2889 w 5327"/>
                <a:gd name="T5" fmla="*/ 597 h 2188"/>
                <a:gd name="T6" fmla="*/ 1833 w 5327"/>
                <a:gd name="T7" fmla="*/ 762 h 2188"/>
                <a:gd name="T8" fmla="*/ 1112 w 5327"/>
                <a:gd name="T9" fmla="*/ 485 h 2188"/>
                <a:gd name="T10" fmla="*/ 824 w 5327"/>
                <a:gd name="T11" fmla="*/ 352 h 2188"/>
                <a:gd name="T12" fmla="*/ 0 w 5327"/>
                <a:gd name="T13" fmla="*/ 0 h 2188"/>
                <a:gd name="T14" fmla="*/ 0 w 5327"/>
                <a:gd name="T15" fmla="*/ 7 h 2188"/>
                <a:gd name="T16" fmla="*/ 821 w 5327"/>
                <a:gd name="T17" fmla="*/ 358 h 2188"/>
                <a:gd name="T18" fmla="*/ 1109 w 5327"/>
                <a:gd name="T19" fmla="*/ 491 h 2188"/>
                <a:gd name="T20" fmla="*/ 1832 w 5327"/>
                <a:gd name="T21" fmla="*/ 768 h 2188"/>
                <a:gd name="T22" fmla="*/ 2891 w 5327"/>
                <a:gd name="T23" fmla="*/ 603 h 2188"/>
                <a:gd name="T24" fmla="*/ 4143 w 5327"/>
                <a:gd name="T25" fmla="*/ 502 h 2188"/>
                <a:gd name="T26" fmla="*/ 4896 w 5327"/>
                <a:gd name="T27" fmla="*/ 1459 h 2188"/>
                <a:gd name="T28" fmla="*/ 5319 w 5327"/>
                <a:gd name="T29" fmla="*/ 2188 h 2188"/>
                <a:gd name="T30" fmla="*/ 5327 w 5327"/>
                <a:gd name="T31" fmla="*/ 2187 h 2188"/>
                <a:gd name="T32" fmla="*/ 4902 w 5327"/>
                <a:gd name="T33" fmla="*/ 145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7" h="2188">
                  <a:moveTo>
                    <a:pt x="4902" y="1456"/>
                  </a:moveTo>
                  <a:cubicBezTo>
                    <a:pt x="4729" y="1069"/>
                    <a:pt x="4550" y="668"/>
                    <a:pt x="4146" y="496"/>
                  </a:cubicBezTo>
                  <a:cubicBezTo>
                    <a:pt x="3736" y="321"/>
                    <a:pt x="3306" y="461"/>
                    <a:pt x="2889" y="597"/>
                  </a:cubicBezTo>
                  <a:cubicBezTo>
                    <a:pt x="2541" y="710"/>
                    <a:pt x="2181" y="827"/>
                    <a:pt x="1833" y="762"/>
                  </a:cubicBezTo>
                  <a:cubicBezTo>
                    <a:pt x="1592" y="717"/>
                    <a:pt x="1348" y="599"/>
                    <a:pt x="1112" y="485"/>
                  </a:cubicBezTo>
                  <a:cubicBezTo>
                    <a:pt x="1012" y="437"/>
                    <a:pt x="918" y="392"/>
                    <a:pt x="824" y="3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21" y="358"/>
                    <a:pt x="821" y="358"/>
                    <a:pt x="821" y="358"/>
                  </a:cubicBezTo>
                  <a:cubicBezTo>
                    <a:pt x="915" y="398"/>
                    <a:pt x="1009" y="443"/>
                    <a:pt x="1109" y="491"/>
                  </a:cubicBezTo>
                  <a:cubicBezTo>
                    <a:pt x="1345" y="605"/>
                    <a:pt x="1590" y="723"/>
                    <a:pt x="1832" y="768"/>
                  </a:cubicBezTo>
                  <a:cubicBezTo>
                    <a:pt x="2182" y="834"/>
                    <a:pt x="2542" y="717"/>
                    <a:pt x="2891" y="603"/>
                  </a:cubicBezTo>
                  <a:cubicBezTo>
                    <a:pt x="3306" y="468"/>
                    <a:pt x="3736" y="328"/>
                    <a:pt x="4143" y="502"/>
                  </a:cubicBezTo>
                  <a:cubicBezTo>
                    <a:pt x="4545" y="674"/>
                    <a:pt x="4723" y="1073"/>
                    <a:pt x="4896" y="1459"/>
                  </a:cubicBezTo>
                  <a:cubicBezTo>
                    <a:pt x="5012" y="1720"/>
                    <a:pt x="5131" y="1987"/>
                    <a:pt x="5319" y="2188"/>
                  </a:cubicBezTo>
                  <a:cubicBezTo>
                    <a:pt x="5327" y="2187"/>
                    <a:pt x="5327" y="2187"/>
                    <a:pt x="5327" y="2187"/>
                  </a:cubicBezTo>
                  <a:cubicBezTo>
                    <a:pt x="5138" y="1986"/>
                    <a:pt x="5018" y="1718"/>
                    <a:pt x="4902" y="1456"/>
                  </a:cubicBezTo>
                  <a:close/>
                </a:path>
              </a:pathLst>
            </a:custGeom>
            <a:solidFill>
              <a:srgbClr val="CBC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8"/>
            <p:cNvSpPr>
              <a:spLocks/>
            </p:cNvSpPr>
            <p:nvPr userDrawn="1"/>
          </p:nvSpPr>
          <p:spPr bwMode="auto">
            <a:xfrm>
              <a:off x="-792" y="1231431"/>
              <a:ext cx="8329794" cy="3501881"/>
            </a:xfrm>
            <a:custGeom>
              <a:avLst/>
              <a:gdLst>
                <a:gd name="T0" fmla="*/ 4928 w 5463"/>
                <a:gd name="T1" fmla="*/ 1476 h 2295"/>
                <a:gd name="T2" fmla="*/ 4153 w 5463"/>
                <a:gd name="T3" fmla="*/ 516 h 2295"/>
                <a:gd name="T4" fmla="*/ 2920 w 5463"/>
                <a:gd name="T5" fmla="*/ 618 h 2295"/>
                <a:gd name="T6" fmla="*/ 1879 w 5463"/>
                <a:gd name="T7" fmla="*/ 783 h 2295"/>
                <a:gd name="T8" fmla="*/ 1161 w 5463"/>
                <a:gd name="T9" fmla="*/ 506 h 2295"/>
                <a:gd name="T10" fmla="*/ 871 w 5463"/>
                <a:gd name="T11" fmla="*/ 372 h 2295"/>
                <a:gd name="T12" fmla="*/ 0 w 5463"/>
                <a:gd name="T13" fmla="*/ 0 h 2295"/>
                <a:gd name="T14" fmla="*/ 0 w 5463"/>
                <a:gd name="T15" fmla="*/ 7 h 2295"/>
                <a:gd name="T16" fmla="*/ 869 w 5463"/>
                <a:gd name="T17" fmla="*/ 378 h 2295"/>
                <a:gd name="T18" fmla="*/ 1158 w 5463"/>
                <a:gd name="T19" fmla="*/ 512 h 2295"/>
                <a:gd name="T20" fmla="*/ 1878 w 5463"/>
                <a:gd name="T21" fmla="*/ 789 h 2295"/>
                <a:gd name="T22" fmla="*/ 2922 w 5463"/>
                <a:gd name="T23" fmla="*/ 625 h 2295"/>
                <a:gd name="T24" fmla="*/ 4150 w 5463"/>
                <a:gd name="T25" fmla="*/ 523 h 2295"/>
                <a:gd name="T26" fmla="*/ 4921 w 5463"/>
                <a:gd name="T27" fmla="*/ 1479 h 2295"/>
                <a:gd name="T28" fmla="*/ 5454 w 5463"/>
                <a:gd name="T29" fmla="*/ 2295 h 2295"/>
                <a:gd name="T30" fmla="*/ 5463 w 5463"/>
                <a:gd name="T31" fmla="*/ 2294 h 2295"/>
                <a:gd name="T32" fmla="*/ 4928 w 5463"/>
                <a:gd name="T33" fmla="*/ 1476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63" h="2295">
                  <a:moveTo>
                    <a:pt x="4928" y="1476"/>
                  </a:moveTo>
                  <a:cubicBezTo>
                    <a:pt x="4747" y="1090"/>
                    <a:pt x="4561" y="690"/>
                    <a:pt x="4153" y="516"/>
                  </a:cubicBezTo>
                  <a:cubicBezTo>
                    <a:pt x="3748" y="344"/>
                    <a:pt x="3327" y="483"/>
                    <a:pt x="2920" y="618"/>
                  </a:cubicBezTo>
                  <a:cubicBezTo>
                    <a:pt x="2578" y="732"/>
                    <a:pt x="2224" y="849"/>
                    <a:pt x="1879" y="783"/>
                  </a:cubicBezTo>
                  <a:cubicBezTo>
                    <a:pt x="1639" y="737"/>
                    <a:pt x="1396" y="619"/>
                    <a:pt x="1161" y="506"/>
                  </a:cubicBezTo>
                  <a:cubicBezTo>
                    <a:pt x="1060" y="458"/>
                    <a:pt x="966" y="412"/>
                    <a:pt x="871" y="3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69" y="378"/>
                    <a:pt x="869" y="378"/>
                    <a:pt x="869" y="378"/>
                  </a:cubicBezTo>
                  <a:cubicBezTo>
                    <a:pt x="963" y="418"/>
                    <a:pt x="1057" y="464"/>
                    <a:pt x="1158" y="512"/>
                  </a:cubicBezTo>
                  <a:cubicBezTo>
                    <a:pt x="1393" y="626"/>
                    <a:pt x="1637" y="743"/>
                    <a:pt x="1878" y="789"/>
                  </a:cubicBezTo>
                  <a:cubicBezTo>
                    <a:pt x="2224" y="856"/>
                    <a:pt x="2579" y="738"/>
                    <a:pt x="2922" y="625"/>
                  </a:cubicBezTo>
                  <a:cubicBezTo>
                    <a:pt x="3328" y="490"/>
                    <a:pt x="3748" y="351"/>
                    <a:pt x="4150" y="523"/>
                  </a:cubicBezTo>
                  <a:cubicBezTo>
                    <a:pt x="4555" y="695"/>
                    <a:pt x="4741" y="1094"/>
                    <a:pt x="4921" y="1479"/>
                  </a:cubicBezTo>
                  <a:cubicBezTo>
                    <a:pt x="5062" y="1780"/>
                    <a:pt x="5206" y="2089"/>
                    <a:pt x="5454" y="2295"/>
                  </a:cubicBezTo>
                  <a:cubicBezTo>
                    <a:pt x="5463" y="2294"/>
                    <a:pt x="5463" y="2294"/>
                    <a:pt x="5463" y="2294"/>
                  </a:cubicBezTo>
                  <a:cubicBezTo>
                    <a:pt x="5213" y="2088"/>
                    <a:pt x="5068" y="1778"/>
                    <a:pt x="4928" y="1476"/>
                  </a:cubicBezTo>
                  <a:close/>
                </a:path>
              </a:pathLst>
            </a:custGeom>
            <a:solidFill>
              <a:srgbClr val="CBC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59"/>
            <p:cNvSpPr>
              <a:spLocks/>
            </p:cNvSpPr>
            <p:nvPr userDrawn="1"/>
          </p:nvSpPr>
          <p:spPr bwMode="auto">
            <a:xfrm>
              <a:off x="-792" y="1029400"/>
              <a:ext cx="8578325" cy="3662224"/>
            </a:xfrm>
            <a:custGeom>
              <a:avLst/>
              <a:gdLst>
                <a:gd name="T0" fmla="*/ 5621 w 5625"/>
                <a:gd name="T1" fmla="*/ 2395 h 2399"/>
                <a:gd name="T2" fmla="*/ 4960 w 5625"/>
                <a:gd name="T3" fmla="*/ 1494 h 2399"/>
                <a:gd name="T4" fmla="*/ 4169 w 5625"/>
                <a:gd name="T5" fmla="*/ 529 h 2399"/>
                <a:gd name="T6" fmla="*/ 2953 w 5625"/>
                <a:gd name="T7" fmla="*/ 636 h 2399"/>
                <a:gd name="T8" fmla="*/ 1925 w 5625"/>
                <a:gd name="T9" fmla="*/ 804 h 2399"/>
                <a:gd name="T10" fmla="*/ 1208 w 5625"/>
                <a:gd name="T11" fmla="*/ 527 h 2399"/>
                <a:gd name="T12" fmla="*/ 919 w 5625"/>
                <a:gd name="T13" fmla="*/ 393 h 2399"/>
                <a:gd name="T14" fmla="*/ 0 w 5625"/>
                <a:gd name="T15" fmla="*/ 0 h 2399"/>
                <a:gd name="T16" fmla="*/ 0 w 5625"/>
                <a:gd name="T17" fmla="*/ 8 h 2399"/>
                <a:gd name="T18" fmla="*/ 916 w 5625"/>
                <a:gd name="T19" fmla="*/ 399 h 2399"/>
                <a:gd name="T20" fmla="*/ 1205 w 5625"/>
                <a:gd name="T21" fmla="*/ 534 h 2399"/>
                <a:gd name="T22" fmla="*/ 1924 w 5625"/>
                <a:gd name="T23" fmla="*/ 811 h 2399"/>
                <a:gd name="T24" fmla="*/ 2956 w 5625"/>
                <a:gd name="T25" fmla="*/ 643 h 2399"/>
                <a:gd name="T26" fmla="*/ 4166 w 5625"/>
                <a:gd name="T27" fmla="*/ 536 h 2399"/>
                <a:gd name="T28" fmla="*/ 4953 w 5625"/>
                <a:gd name="T29" fmla="*/ 1497 h 2399"/>
                <a:gd name="T30" fmla="*/ 5614 w 5625"/>
                <a:gd name="T31" fmla="*/ 2399 h 2399"/>
                <a:gd name="T32" fmla="*/ 5625 w 5625"/>
                <a:gd name="T33" fmla="*/ 2397 h 2399"/>
                <a:gd name="T34" fmla="*/ 5621 w 5625"/>
                <a:gd name="T35" fmla="*/ 2395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25" h="2399">
                  <a:moveTo>
                    <a:pt x="5621" y="2395"/>
                  </a:moveTo>
                  <a:cubicBezTo>
                    <a:pt x="5297" y="2195"/>
                    <a:pt x="5125" y="1839"/>
                    <a:pt x="4960" y="1494"/>
                  </a:cubicBezTo>
                  <a:cubicBezTo>
                    <a:pt x="4773" y="1106"/>
                    <a:pt x="4580" y="704"/>
                    <a:pt x="4169" y="529"/>
                  </a:cubicBezTo>
                  <a:cubicBezTo>
                    <a:pt x="3768" y="359"/>
                    <a:pt x="3354" y="500"/>
                    <a:pt x="2953" y="636"/>
                  </a:cubicBezTo>
                  <a:cubicBezTo>
                    <a:pt x="2616" y="751"/>
                    <a:pt x="2267" y="869"/>
                    <a:pt x="1925" y="804"/>
                  </a:cubicBezTo>
                  <a:cubicBezTo>
                    <a:pt x="1686" y="758"/>
                    <a:pt x="1443" y="641"/>
                    <a:pt x="1208" y="527"/>
                  </a:cubicBezTo>
                  <a:cubicBezTo>
                    <a:pt x="1108" y="479"/>
                    <a:pt x="1013" y="433"/>
                    <a:pt x="919" y="3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16" y="399"/>
                    <a:pt x="916" y="399"/>
                    <a:pt x="916" y="399"/>
                  </a:cubicBezTo>
                  <a:cubicBezTo>
                    <a:pt x="1010" y="440"/>
                    <a:pt x="1105" y="485"/>
                    <a:pt x="1205" y="534"/>
                  </a:cubicBezTo>
                  <a:cubicBezTo>
                    <a:pt x="1440" y="647"/>
                    <a:pt x="1684" y="764"/>
                    <a:pt x="1924" y="811"/>
                  </a:cubicBezTo>
                  <a:cubicBezTo>
                    <a:pt x="2268" y="877"/>
                    <a:pt x="2617" y="758"/>
                    <a:pt x="2956" y="643"/>
                  </a:cubicBezTo>
                  <a:cubicBezTo>
                    <a:pt x="3355" y="507"/>
                    <a:pt x="3768" y="366"/>
                    <a:pt x="4166" y="536"/>
                  </a:cubicBezTo>
                  <a:cubicBezTo>
                    <a:pt x="4575" y="709"/>
                    <a:pt x="4767" y="1110"/>
                    <a:pt x="4953" y="1497"/>
                  </a:cubicBezTo>
                  <a:cubicBezTo>
                    <a:pt x="5119" y="1842"/>
                    <a:pt x="5291" y="2198"/>
                    <a:pt x="5614" y="2399"/>
                  </a:cubicBezTo>
                  <a:cubicBezTo>
                    <a:pt x="5625" y="2397"/>
                    <a:pt x="5625" y="2397"/>
                    <a:pt x="5625" y="2397"/>
                  </a:cubicBezTo>
                  <a:cubicBezTo>
                    <a:pt x="5623" y="2396"/>
                    <a:pt x="5622" y="2396"/>
                    <a:pt x="5621" y="2395"/>
                  </a:cubicBezTo>
                  <a:close/>
                </a:path>
              </a:pathLst>
            </a:custGeom>
            <a:solidFill>
              <a:srgbClr val="CA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0"/>
            <p:cNvSpPr>
              <a:spLocks/>
            </p:cNvSpPr>
            <p:nvPr userDrawn="1"/>
          </p:nvSpPr>
          <p:spPr bwMode="auto">
            <a:xfrm>
              <a:off x="-792" y="830575"/>
              <a:ext cx="8862131" cy="3809739"/>
            </a:xfrm>
            <a:custGeom>
              <a:avLst/>
              <a:gdLst>
                <a:gd name="T0" fmla="*/ 5668 w 5812"/>
                <a:gd name="T1" fmla="*/ 2414 h 2497"/>
                <a:gd name="T2" fmla="*/ 4999 w 5812"/>
                <a:gd name="T3" fmla="*/ 1506 h 2497"/>
                <a:gd name="T4" fmla="*/ 4196 w 5812"/>
                <a:gd name="T5" fmla="*/ 531 h 2497"/>
                <a:gd name="T6" fmla="*/ 2990 w 5812"/>
                <a:gd name="T7" fmla="*/ 647 h 2497"/>
                <a:gd name="T8" fmla="*/ 1973 w 5812"/>
                <a:gd name="T9" fmla="*/ 823 h 2497"/>
                <a:gd name="T10" fmla="*/ 1254 w 5812"/>
                <a:gd name="T11" fmla="*/ 547 h 2497"/>
                <a:gd name="T12" fmla="*/ 966 w 5812"/>
                <a:gd name="T13" fmla="*/ 413 h 2497"/>
                <a:gd name="T14" fmla="*/ 0 w 5812"/>
                <a:gd name="T15" fmla="*/ 0 h 2497"/>
                <a:gd name="T16" fmla="*/ 0 w 5812"/>
                <a:gd name="T17" fmla="*/ 8 h 2497"/>
                <a:gd name="T18" fmla="*/ 963 w 5812"/>
                <a:gd name="T19" fmla="*/ 420 h 2497"/>
                <a:gd name="T20" fmla="*/ 1251 w 5812"/>
                <a:gd name="T21" fmla="*/ 554 h 2497"/>
                <a:gd name="T22" fmla="*/ 1971 w 5812"/>
                <a:gd name="T23" fmla="*/ 830 h 2497"/>
                <a:gd name="T24" fmla="*/ 2993 w 5812"/>
                <a:gd name="T25" fmla="*/ 653 h 2497"/>
                <a:gd name="T26" fmla="*/ 4193 w 5812"/>
                <a:gd name="T27" fmla="*/ 538 h 2497"/>
                <a:gd name="T28" fmla="*/ 4993 w 5812"/>
                <a:gd name="T29" fmla="*/ 1509 h 2497"/>
                <a:gd name="T30" fmla="*/ 5664 w 5812"/>
                <a:gd name="T31" fmla="*/ 2420 h 2497"/>
                <a:gd name="T32" fmla="*/ 5801 w 5812"/>
                <a:gd name="T33" fmla="*/ 2497 h 2497"/>
                <a:gd name="T34" fmla="*/ 5812 w 5812"/>
                <a:gd name="T35" fmla="*/ 2495 h 2497"/>
                <a:gd name="T36" fmla="*/ 5668 w 5812"/>
                <a:gd name="T37" fmla="*/ 2414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12" h="2497">
                  <a:moveTo>
                    <a:pt x="5668" y="2414"/>
                  </a:moveTo>
                  <a:cubicBezTo>
                    <a:pt x="5344" y="2212"/>
                    <a:pt x="5168" y="1853"/>
                    <a:pt x="4999" y="1506"/>
                  </a:cubicBezTo>
                  <a:cubicBezTo>
                    <a:pt x="4808" y="1113"/>
                    <a:pt x="4610" y="707"/>
                    <a:pt x="4196" y="531"/>
                  </a:cubicBezTo>
                  <a:cubicBezTo>
                    <a:pt x="3797" y="362"/>
                    <a:pt x="3387" y="506"/>
                    <a:pt x="2990" y="647"/>
                  </a:cubicBezTo>
                  <a:cubicBezTo>
                    <a:pt x="2657" y="764"/>
                    <a:pt x="2312" y="886"/>
                    <a:pt x="1973" y="823"/>
                  </a:cubicBezTo>
                  <a:cubicBezTo>
                    <a:pt x="1733" y="778"/>
                    <a:pt x="1490" y="661"/>
                    <a:pt x="1254" y="547"/>
                  </a:cubicBezTo>
                  <a:cubicBezTo>
                    <a:pt x="1154" y="499"/>
                    <a:pt x="1060" y="453"/>
                    <a:pt x="966" y="4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63" y="420"/>
                    <a:pt x="963" y="420"/>
                    <a:pt x="963" y="420"/>
                  </a:cubicBezTo>
                  <a:cubicBezTo>
                    <a:pt x="1057" y="460"/>
                    <a:pt x="1151" y="505"/>
                    <a:pt x="1251" y="554"/>
                  </a:cubicBezTo>
                  <a:cubicBezTo>
                    <a:pt x="1487" y="667"/>
                    <a:pt x="1731" y="785"/>
                    <a:pt x="1971" y="830"/>
                  </a:cubicBezTo>
                  <a:cubicBezTo>
                    <a:pt x="2312" y="894"/>
                    <a:pt x="2658" y="771"/>
                    <a:pt x="2993" y="653"/>
                  </a:cubicBezTo>
                  <a:cubicBezTo>
                    <a:pt x="3388" y="514"/>
                    <a:pt x="3797" y="369"/>
                    <a:pt x="4193" y="538"/>
                  </a:cubicBezTo>
                  <a:cubicBezTo>
                    <a:pt x="4605" y="713"/>
                    <a:pt x="4802" y="1117"/>
                    <a:pt x="4993" y="1509"/>
                  </a:cubicBezTo>
                  <a:cubicBezTo>
                    <a:pt x="5162" y="1857"/>
                    <a:pt x="5338" y="2217"/>
                    <a:pt x="5664" y="2420"/>
                  </a:cubicBezTo>
                  <a:cubicBezTo>
                    <a:pt x="5708" y="2447"/>
                    <a:pt x="5754" y="2473"/>
                    <a:pt x="5801" y="2497"/>
                  </a:cubicBezTo>
                  <a:cubicBezTo>
                    <a:pt x="5812" y="2495"/>
                    <a:pt x="5812" y="2495"/>
                    <a:pt x="5812" y="2495"/>
                  </a:cubicBezTo>
                  <a:cubicBezTo>
                    <a:pt x="5763" y="2470"/>
                    <a:pt x="5714" y="2443"/>
                    <a:pt x="5668" y="2414"/>
                  </a:cubicBezTo>
                  <a:close/>
                </a:path>
              </a:pathLst>
            </a:custGeom>
            <a:solidFill>
              <a:srgbClr val="CA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1"/>
            <p:cNvSpPr>
              <a:spLocks/>
            </p:cNvSpPr>
            <p:nvPr userDrawn="1"/>
          </p:nvSpPr>
          <p:spPr bwMode="auto">
            <a:xfrm>
              <a:off x="-792" y="630146"/>
              <a:ext cx="9171592" cy="3957254"/>
            </a:xfrm>
            <a:custGeom>
              <a:avLst/>
              <a:gdLst>
                <a:gd name="T0" fmla="*/ 5717 w 6015"/>
                <a:gd name="T1" fmla="*/ 2433 h 2593"/>
                <a:gd name="T2" fmla="*/ 5048 w 6015"/>
                <a:gd name="T3" fmla="*/ 1512 h 2593"/>
                <a:gd name="T4" fmla="*/ 4236 w 6015"/>
                <a:gd name="T5" fmla="*/ 521 h 2593"/>
                <a:gd name="T6" fmla="*/ 3031 w 6015"/>
                <a:gd name="T7" fmla="*/ 650 h 2593"/>
                <a:gd name="T8" fmla="*/ 2021 w 6015"/>
                <a:gd name="T9" fmla="*/ 841 h 2593"/>
                <a:gd name="T10" fmla="*/ 1299 w 6015"/>
                <a:gd name="T11" fmla="*/ 566 h 2593"/>
                <a:gd name="T12" fmla="*/ 1014 w 6015"/>
                <a:gd name="T13" fmla="*/ 433 h 2593"/>
                <a:gd name="T14" fmla="*/ 0 w 6015"/>
                <a:gd name="T15" fmla="*/ 0 h 2593"/>
                <a:gd name="T16" fmla="*/ 0 w 6015"/>
                <a:gd name="T17" fmla="*/ 8 h 2593"/>
                <a:gd name="T18" fmla="*/ 1011 w 6015"/>
                <a:gd name="T19" fmla="*/ 440 h 2593"/>
                <a:gd name="T20" fmla="*/ 1296 w 6015"/>
                <a:gd name="T21" fmla="*/ 573 h 2593"/>
                <a:gd name="T22" fmla="*/ 2020 w 6015"/>
                <a:gd name="T23" fmla="*/ 848 h 2593"/>
                <a:gd name="T24" fmla="*/ 3034 w 6015"/>
                <a:gd name="T25" fmla="*/ 657 h 2593"/>
                <a:gd name="T26" fmla="*/ 4233 w 6015"/>
                <a:gd name="T27" fmla="*/ 528 h 2593"/>
                <a:gd name="T28" fmla="*/ 5041 w 6015"/>
                <a:gd name="T29" fmla="*/ 1515 h 2593"/>
                <a:gd name="T30" fmla="*/ 5713 w 6015"/>
                <a:gd name="T31" fmla="*/ 2439 h 2593"/>
                <a:gd name="T32" fmla="*/ 6002 w 6015"/>
                <a:gd name="T33" fmla="*/ 2593 h 2593"/>
                <a:gd name="T34" fmla="*/ 6015 w 6015"/>
                <a:gd name="T35" fmla="*/ 2590 h 2593"/>
                <a:gd name="T36" fmla="*/ 5717 w 6015"/>
                <a:gd name="T37" fmla="*/ 2433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15" h="2593">
                  <a:moveTo>
                    <a:pt x="5717" y="2433"/>
                  </a:moveTo>
                  <a:cubicBezTo>
                    <a:pt x="5394" y="2227"/>
                    <a:pt x="5218" y="1864"/>
                    <a:pt x="5048" y="1512"/>
                  </a:cubicBezTo>
                  <a:cubicBezTo>
                    <a:pt x="4854" y="1112"/>
                    <a:pt x="4654" y="698"/>
                    <a:pt x="4236" y="521"/>
                  </a:cubicBezTo>
                  <a:cubicBezTo>
                    <a:pt x="3838" y="352"/>
                    <a:pt x="3428" y="503"/>
                    <a:pt x="3031" y="650"/>
                  </a:cubicBezTo>
                  <a:cubicBezTo>
                    <a:pt x="2700" y="773"/>
                    <a:pt x="2358" y="900"/>
                    <a:pt x="2021" y="841"/>
                  </a:cubicBezTo>
                  <a:cubicBezTo>
                    <a:pt x="1781" y="799"/>
                    <a:pt x="1536" y="681"/>
                    <a:pt x="1299" y="566"/>
                  </a:cubicBezTo>
                  <a:cubicBezTo>
                    <a:pt x="1200" y="518"/>
                    <a:pt x="1106" y="473"/>
                    <a:pt x="1014" y="4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11" y="440"/>
                    <a:pt x="1011" y="440"/>
                    <a:pt x="1011" y="440"/>
                  </a:cubicBezTo>
                  <a:cubicBezTo>
                    <a:pt x="1103" y="479"/>
                    <a:pt x="1197" y="525"/>
                    <a:pt x="1296" y="573"/>
                  </a:cubicBezTo>
                  <a:cubicBezTo>
                    <a:pt x="1533" y="687"/>
                    <a:pt x="1778" y="806"/>
                    <a:pt x="2020" y="848"/>
                  </a:cubicBezTo>
                  <a:cubicBezTo>
                    <a:pt x="2358" y="907"/>
                    <a:pt x="2702" y="780"/>
                    <a:pt x="3034" y="657"/>
                  </a:cubicBezTo>
                  <a:cubicBezTo>
                    <a:pt x="3429" y="511"/>
                    <a:pt x="3838" y="359"/>
                    <a:pt x="4233" y="528"/>
                  </a:cubicBezTo>
                  <a:cubicBezTo>
                    <a:pt x="4648" y="704"/>
                    <a:pt x="4848" y="1117"/>
                    <a:pt x="5041" y="1515"/>
                  </a:cubicBezTo>
                  <a:cubicBezTo>
                    <a:pt x="5212" y="1868"/>
                    <a:pt x="5388" y="2232"/>
                    <a:pt x="5713" y="2439"/>
                  </a:cubicBezTo>
                  <a:cubicBezTo>
                    <a:pt x="5803" y="2497"/>
                    <a:pt x="5900" y="2547"/>
                    <a:pt x="6002" y="2593"/>
                  </a:cubicBezTo>
                  <a:cubicBezTo>
                    <a:pt x="6015" y="2590"/>
                    <a:pt x="6015" y="2590"/>
                    <a:pt x="6015" y="2590"/>
                  </a:cubicBezTo>
                  <a:cubicBezTo>
                    <a:pt x="5910" y="2543"/>
                    <a:pt x="5809" y="2492"/>
                    <a:pt x="5717" y="2433"/>
                  </a:cubicBezTo>
                  <a:close/>
                </a:path>
              </a:pathLst>
            </a:custGeom>
            <a:solidFill>
              <a:srgbClr val="C9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2"/>
            <p:cNvSpPr>
              <a:spLocks/>
            </p:cNvSpPr>
            <p:nvPr userDrawn="1"/>
          </p:nvSpPr>
          <p:spPr bwMode="auto">
            <a:xfrm>
              <a:off x="-792" y="429718"/>
              <a:ext cx="9501898" cy="4099958"/>
            </a:xfrm>
            <a:custGeom>
              <a:avLst/>
              <a:gdLst>
                <a:gd name="T0" fmla="*/ 5766 w 6231"/>
                <a:gd name="T1" fmla="*/ 2451 h 2686"/>
                <a:gd name="T2" fmla="*/ 5137 w 6231"/>
                <a:gd name="T3" fmla="*/ 1595 h 2686"/>
                <a:gd name="T4" fmla="*/ 5049 w 6231"/>
                <a:gd name="T5" fmla="*/ 1426 h 2686"/>
                <a:gd name="T6" fmla="*/ 5007 w 6231"/>
                <a:gd name="T7" fmla="*/ 1347 h 2686"/>
                <a:gd name="T8" fmla="*/ 4291 w 6231"/>
                <a:gd name="T9" fmla="*/ 497 h 2686"/>
                <a:gd name="T10" fmla="*/ 3257 w 6231"/>
                <a:gd name="T11" fmla="*/ 595 h 2686"/>
                <a:gd name="T12" fmla="*/ 3225 w 6231"/>
                <a:gd name="T13" fmla="*/ 606 h 2686"/>
                <a:gd name="T14" fmla="*/ 3032 w 6231"/>
                <a:gd name="T15" fmla="*/ 674 h 2686"/>
                <a:gd name="T16" fmla="*/ 2071 w 6231"/>
                <a:gd name="T17" fmla="*/ 858 h 2686"/>
                <a:gd name="T18" fmla="*/ 1341 w 6231"/>
                <a:gd name="T19" fmla="*/ 584 h 2686"/>
                <a:gd name="T20" fmla="*/ 1061 w 6231"/>
                <a:gd name="T21" fmla="*/ 453 h 2686"/>
                <a:gd name="T22" fmla="*/ 0 w 6231"/>
                <a:gd name="T23" fmla="*/ 0 h 2686"/>
                <a:gd name="T24" fmla="*/ 0 w 6231"/>
                <a:gd name="T25" fmla="*/ 8 h 2686"/>
                <a:gd name="T26" fmla="*/ 1058 w 6231"/>
                <a:gd name="T27" fmla="*/ 460 h 2686"/>
                <a:gd name="T28" fmla="*/ 1338 w 6231"/>
                <a:gd name="T29" fmla="*/ 591 h 2686"/>
                <a:gd name="T30" fmla="*/ 2070 w 6231"/>
                <a:gd name="T31" fmla="*/ 865 h 2686"/>
                <a:gd name="T32" fmla="*/ 3035 w 6231"/>
                <a:gd name="T33" fmla="*/ 681 h 2686"/>
                <a:gd name="T34" fmla="*/ 3228 w 6231"/>
                <a:gd name="T35" fmla="*/ 613 h 2686"/>
                <a:gd name="T36" fmla="*/ 3259 w 6231"/>
                <a:gd name="T37" fmla="*/ 602 h 2686"/>
                <a:gd name="T38" fmla="*/ 4288 w 6231"/>
                <a:gd name="T39" fmla="*/ 504 h 2686"/>
                <a:gd name="T40" fmla="*/ 5000 w 6231"/>
                <a:gd name="T41" fmla="*/ 1350 h 2686"/>
                <a:gd name="T42" fmla="*/ 5042 w 6231"/>
                <a:gd name="T43" fmla="*/ 1430 h 2686"/>
                <a:gd name="T44" fmla="*/ 5130 w 6231"/>
                <a:gd name="T45" fmla="*/ 1598 h 2686"/>
                <a:gd name="T46" fmla="*/ 5762 w 6231"/>
                <a:gd name="T47" fmla="*/ 2457 h 2686"/>
                <a:gd name="T48" fmla="*/ 6217 w 6231"/>
                <a:gd name="T49" fmla="*/ 2686 h 2686"/>
                <a:gd name="T50" fmla="*/ 6231 w 6231"/>
                <a:gd name="T51" fmla="*/ 2683 h 2686"/>
                <a:gd name="T52" fmla="*/ 5766 w 6231"/>
                <a:gd name="T53" fmla="*/ 2451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31" h="2686">
                  <a:moveTo>
                    <a:pt x="5766" y="2451"/>
                  </a:moveTo>
                  <a:cubicBezTo>
                    <a:pt x="5475" y="2257"/>
                    <a:pt x="5295" y="1905"/>
                    <a:pt x="5137" y="1595"/>
                  </a:cubicBezTo>
                  <a:cubicBezTo>
                    <a:pt x="5106" y="1536"/>
                    <a:pt x="5078" y="1481"/>
                    <a:pt x="5049" y="1426"/>
                  </a:cubicBezTo>
                  <a:cubicBezTo>
                    <a:pt x="5035" y="1400"/>
                    <a:pt x="5021" y="1374"/>
                    <a:pt x="5007" y="1347"/>
                  </a:cubicBezTo>
                  <a:cubicBezTo>
                    <a:pt x="4833" y="1017"/>
                    <a:pt x="4636" y="643"/>
                    <a:pt x="4291" y="497"/>
                  </a:cubicBezTo>
                  <a:cubicBezTo>
                    <a:pt x="3960" y="356"/>
                    <a:pt x="3587" y="483"/>
                    <a:pt x="3257" y="595"/>
                  </a:cubicBezTo>
                  <a:cubicBezTo>
                    <a:pt x="3225" y="606"/>
                    <a:pt x="3225" y="606"/>
                    <a:pt x="3225" y="606"/>
                  </a:cubicBezTo>
                  <a:cubicBezTo>
                    <a:pt x="3162" y="627"/>
                    <a:pt x="3099" y="650"/>
                    <a:pt x="3032" y="674"/>
                  </a:cubicBezTo>
                  <a:cubicBezTo>
                    <a:pt x="2717" y="789"/>
                    <a:pt x="2391" y="907"/>
                    <a:pt x="2071" y="858"/>
                  </a:cubicBezTo>
                  <a:cubicBezTo>
                    <a:pt x="1829" y="821"/>
                    <a:pt x="1581" y="700"/>
                    <a:pt x="1341" y="584"/>
                  </a:cubicBezTo>
                  <a:cubicBezTo>
                    <a:pt x="1244" y="537"/>
                    <a:pt x="1152" y="492"/>
                    <a:pt x="1061" y="4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58" y="460"/>
                    <a:pt x="1058" y="460"/>
                    <a:pt x="1058" y="460"/>
                  </a:cubicBezTo>
                  <a:cubicBezTo>
                    <a:pt x="1149" y="499"/>
                    <a:pt x="1241" y="544"/>
                    <a:pt x="1338" y="591"/>
                  </a:cubicBezTo>
                  <a:cubicBezTo>
                    <a:pt x="1578" y="707"/>
                    <a:pt x="1826" y="828"/>
                    <a:pt x="2070" y="865"/>
                  </a:cubicBezTo>
                  <a:cubicBezTo>
                    <a:pt x="2392" y="915"/>
                    <a:pt x="2719" y="796"/>
                    <a:pt x="3035" y="681"/>
                  </a:cubicBezTo>
                  <a:cubicBezTo>
                    <a:pt x="3102" y="657"/>
                    <a:pt x="3165" y="634"/>
                    <a:pt x="3228" y="613"/>
                  </a:cubicBezTo>
                  <a:cubicBezTo>
                    <a:pt x="3259" y="602"/>
                    <a:pt x="3259" y="602"/>
                    <a:pt x="3259" y="602"/>
                  </a:cubicBezTo>
                  <a:cubicBezTo>
                    <a:pt x="3588" y="490"/>
                    <a:pt x="3960" y="364"/>
                    <a:pt x="4288" y="504"/>
                  </a:cubicBezTo>
                  <a:cubicBezTo>
                    <a:pt x="4631" y="649"/>
                    <a:pt x="4827" y="1022"/>
                    <a:pt x="5000" y="1350"/>
                  </a:cubicBezTo>
                  <a:cubicBezTo>
                    <a:pt x="5015" y="1377"/>
                    <a:pt x="5029" y="1404"/>
                    <a:pt x="5042" y="1430"/>
                  </a:cubicBezTo>
                  <a:cubicBezTo>
                    <a:pt x="5071" y="1484"/>
                    <a:pt x="5100" y="1540"/>
                    <a:pt x="5130" y="1598"/>
                  </a:cubicBezTo>
                  <a:cubicBezTo>
                    <a:pt x="5289" y="1909"/>
                    <a:pt x="5470" y="2262"/>
                    <a:pt x="5762" y="2457"/>
                  </a:cubicBezTo>
                  <a:cubicBezTo>
                    <a:pt x="5899" y="2548"/>
                    <a:pt x="6056" y="2620"/>
                    <a:pt x="6217" y="2686"/>
                  </a:cubicBezTo>
                  <a:cubicBezTo>
                    <a:pt x="6231" y="2683"/>
                    <a:pt x="6231" y="2683"/>
                    <a:pt x="6231" y="2683"/>
                  </a:cubicBezTo>
                  <a:cubicBezTo>
                    <a:pt x="6066" y="2617"/>
                    <a:pt x="5905" y="2544"/>
                    <a:pt x="5766" y="2451"/>
                  </a:cubicBezTo>
                  <a:close/>
                </a:path>
              </a:pathLst>
            </a:custGeom>
            <a:solidFill>
              <a:srgbClr val="C9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3"/>
            <p:cNvSpPr>
              <a:spLocks/>
            </p:cNvSpPr>
            <p:nvPr userDrawn="1"/>
          </p:nvSpPr>
          <p:spPr bwMode="auto">
            <a:xfrm>
              <a:off x="-792" y="230893"/>
              <a:ext cx="9849841" cy="4237854"/>
            </a:xfrm>
            <a:custGeom>
              <a:avLst/>
              <a:gdLst>
                <a:gd name="T0" fmla="*/ 5815 w 6459"/>
                <a:gd name="T1" fmla="*/ 2469 h 2777"/>
                <a:gd name="T2" fmla="*/ 5184 w 6459"/>
                <a:gd name="T3" fmla="*/ 1614 h 2777"/>
                <a:gd name="T4" fmla="*/ 5096 w 6459"/>
                <a:gd name="T5" fmla="*/ 1447 h 2777"/>
                <a:gd name="T6" fmla="*/ 5050 w 6459"/>
                <a:gd name="T7" fmla="*/ 1361 h 2777"/>
                <a:gd name="T8" fmla="*/ 4338 w 6459"/>
                <a:gd name="T9" fmla="*/ 518 h 2777"/>
                <a:gd name="T10" fmla="*/ 3311 w 6459"/>
                <a:gd name="T11" fmla="*/ 614 h 2777"/>
                <a:gd name="T12" fmla="*/ 3272 w 6459"/>
                <a:gd name="T13" fmla="*/ 627 h 2777"/>
                <a:gd name="T14" fmla="*/ 3080 w 6459"/>
                <a:gd name="T15" fmla="*/ 694 h 2777"/>
                <a:gd name="T16" fmla="*/ 2120 w 6459"/>
                <a:gd name="T17" fmla="*/ 876 h 2777"/>
                <a:gd name="T18" fmla="*/ 1385 w 6459"/>
                <a:gd name="T19" fmla="*/ 603 h 2777"/>
                <a:gd name="T20" fmla="*/ 1108 w 6459"/>
                <a:gd name="T21" fmla="*/ 473 h 2777"/>
                <a:gd name="T22" fmla="*/ 0 w 6459"/>
                <a:gd name="T23" fmla="*/ 0 h 2777"/>
                <a:gd name="T24" fmla="*/ 0 w 6459"/>
                <a:gd name="T25" fmla="*/ 8 h 2777"/>
                <a:gd name="T26" fmla="*/ 1105 w 6459"/>
                <a:gd name="T27" fmla="*/ 480 h 2777"/>
                <a:gd name="T28" fmla="*/ 1382 w 6459"/>
                <a:gd name="T29" fmla="*/ 610 h 2777"/>
                <a:gd name="T30" fmla="*/ 2119 w 6459"/>
                <a:gd name="T31" fmla="*/ 883 h 2777"/>
                <a:gd name="T32" fmla="*/ 3082 w 6459"/>
                <a:gd name="T33" fmla="*/ 701 h 2777"/>
                <a:gd name="T34" fmla="*/ 3274 w 6459"/>
                <a:gd name="T35" fmla="*/ 634 h 2777"/>
                <a:gd name="T36" fmla="*/ 3313 w 6459"/>
                <a:gd name="T37" fmla="*/ 621 h 2777"/>
                <a:gd name="T38" fmla="*/ 4335 w 6459"/>
                <a:gd name="T39" fmla="*/ 525 h 2777"/>
                <a:gd name="T40" fmla="*/ 5043 w 6459"/>
                <a:gd name="T41" fmla="*/ 1365 h 2777"/>
                <a:gd name="T42" fmla="*/ 5089 w 6459"/>
                <a:gd name="T43" fmla="*/ 1451 h 2777"/>
                <a:gd name="T44" fmla="*/ 5177 w 6459"/>
                <a:gd name="T45" fmla="*/ 1618 h 2777"/>
                <a:gd name="T46" fmla="*/ 5810 w 6459"/>
                <a:gd name="T47" fmla="*/ 2475 h 2777"/>
                <a:gd name="T48" fmla="*/ 6445 w 6459"/>
                <a:gd name="T49" fmla="*/ 2777 h 2777"/>
                <a:gd name="T50" fmla="*/ 6459 w 6459"/>
                <a:gd name="T51" fmla="*/ 2774 h 2777"/>
                <a:gd name="T52" fmla="*/ 5815 w 6459"/>
                <a:gd name="T53" fmla="*/ 2469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59" h="2777">
                  <a:moveTo>
                    <a:pt x="5815" y="2469"/>
                  </a:moveTo>
                  <a:cubicBezTo>
                    <a:pt x="5526" y="2272"/>
                    <a:pt x="5344" y="1923"/>
                    <a:pt x="5184" y="1614"/>
                  </a:cubicBezTo>
                  <a:cubicBezTo>
                    <a:pt x="5154" y="1556"/>
                    <a:pt x="5125" y="1501"/>
                    <a:pt x="5096" y="1447"/>
                  </a:cubicBezTo>
                  <a:cubicBezTo>
                    <a:pt x="5081" y="1419"/>
                    <a:pt x="5066" y="1390"/>
                    <a:pt x="5050" y="1361"/>
                  </a:cubicBezTo>
                  <a:cubicBezTo>
                    <a:pt x="4884" y="1050"/>
                    <a:pt x="4677" y="662"/>
                    <a:pt x="4338" y="518"/>
                  </a:cubicBezTo>
                  <a:cubicBezTo>
                    <a:pt x="4013" y="379"/>
                    <a:pt x="3623" y="509"/>
                    <a:pt x="3311" y="614"/>
                  </a:cubicBezTo>
                  <a:cubicBezTo>
                    <a:pt x="3272" y="627"/>
                    <a:pt x="3272" y="627"/>
                    <a:pt x="3272" y="627"/>
                  </a:cubicBezTo>
                  <a:cubicBezTo>
                    <a:pt x="3209" y="648"/>
                    <a:pt x="3146" y="670"/>
                    <a:pt x="3080" y="694"/>
                  </a:cubicBezTo>
                  <a:cubicBezTo>
                    <a:pt x="2765" y="806"/>
                    <a:pt x="2440" y="922"/>
                    <a:pt x="2120" y="876"/>
                  </a:cubicBezTo>
                  <a:cubicBezTo>
                    <a:pt x="1876" y="841"/>
                    <a:pt x="1626" y="720"/>
                    <a:pt x="1385" y="603"/>
                  </a:cubicBezTo>
                  <a:cubicBezTo>
                    <a:pt x="1289" y="556"/>
                    <a:pt x="1198" y="512"/>
                    <a:pt x="1108" y="4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05" y="480"/>
                    <a:pt x="1105" y="480"/>
                    <a:pt x="1105" y="480"/>
                  </a:cubicBezTo>
                  <a:cubicBezTo>
                    <a:pt x="1195" y="519"/>
                    <a:pt x="1286" y="563"/>
                    <a:pt x="1382" y="610"/>
                  </a:cubicBezTo>
                  <a:cubicBezTo>
                    <a:pt x="1624" y="727"/>
                    <a:pt x="1873" y="848"/>
                    <a:pt x="2119" y="883"/>
                  </a:cubicBezTo>
                  <a:cubicBezTo>
                    <a:pt x="2441" y="930"/>
                    <a:pt x="2767" y="813"/>
                    <a:pt x="3082" y="701"/>
                  </a:cubicBezTo>
                  <a:cubicBezTo>
                    <a:pt x="3149" y="677"/>
                    <a:pt x="3212" y="655"/>
                    <a:pt x="3274" y="634"/>
                  </a:cubicBezTo>
                  <a:cubicBezTo>
                    <a:pt x="3313" y="621"/>
                    <a:pt x="3313" y="621"/>
                    <a:pt x="3313" y="621"/>
                  </a:cubicBezTo>
                  <a:cubicBezTo>
                    <a:pt x="3625" y="517"/>
                    <a:pt x="4012" y="388"/>
                    <a:pt x="4335" y="525"/>
                  </a:cubicBezTo>
                  <a:cubicBezTo>
                    <a:pt x="4672" y="668"/>
                    <a:pt x="4878" y="1054"/>
                    <a:pt x="5043" y="1365"/>
                  </a:cubicBezTo>
                  <a:cubicBezTo>
                    <a:pt x="5059" y="1394"/>
                    <a:pt x="5074" y="1423"/>
                    <a:pt x="5089" y="1451"/>
                  </a:cubicBezTo>
                  <a:cubicBezTo>
                    <a:pt x="5119" y="1505"/>
                    <a:pt x="5147" y="1560"/>
                    <a:pt x="5177" y="1618"/>
                  </a:cubicBezTo>
                  <a:cubicBezTo>
                    <a:pt x="5338" y="1927"/>
                    <a:pt x="5520" y="2277"/>
                    <a:pt x="5810" y="2475"/>
                  </a:cubicBezTo>
                  <a:cubicBezTo>
                    <a:pt x="5996" y="2602"/>
                    <a:pt x="6221" y="2692"/>
                    <a:pt x="6445" y="2777"/>
                  </a:cubicBezTo>
                  <a:cubicBezTo>
                    <a:pt x="6459" y="2774"/>
                    <a:pt x="6459" y="2774"/>
                    <a:pt x="6459" y="2774"/>
                  </a:cubicBezTo>
                  <a:cubicBezTo>
                    <a:pt x="6233" y="2688"/>
                    <a:pt x="6002" y="2597"/>
                    <a:pt x="5815" y="2469"/>
                  </a:cubicBezTo>
                  <a:close/>
                </a:path>
              </a:pathLst>
            </a:custGeom>
            <a:solidFill>
              <a:srgbClr val="C8C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079776" y="0"/>
            <a:ext cx="8112224" cy="6861600"/>
          </a:xfrm>
          <a:custGeom>
            <a:avLst/>
            <a:gdLst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0 h 6861600"/>
              <a:gd name="connsiteX5" fmla="*/ 6120000 w 6120000"/>
              <a:gd name="connsiteY5" fmla="*/ 0 h 6861600"/>
              <a:gd name="connsiteX6" fmla="*/ 6120000 w 6120000"/>
              <a:gd name="connsiteY6" fmla="*/ 6856413 h 6861600"/>
              <a:gd name="connsiteX7" fmla="*/ 30350 w 6120000"/>
              <a:gd name="connsiteY7" fmla="*/ 5778500 h 6861600"/>
              <a:gd name="connsiteX8" fmla="*/ 0 w 6120000"/>
              <a:gd name="connsiteY8" fmla="*/ 5783848 h 6861600"/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6855351 h 6861600"/>
              <a:gd name="connsiteX5" fmla="*/ 0 w 6120000"/>
              <a:gd name="connsiteY5" fmla="*/ 0 h 6861600"/>
              <a:gd name="connsiteX6" fmla="*/ 6120000 w 6120000"/>
              <a:gd name="connsiteY6" fmla="*/ 0 h 6861600"/>
              <a:gd name="connsiteX7" fmla="*/ 6120000 w 6120000"/>
              <a:gd name="connsiteY7" fmla="*/ 6856413 h 6861600"/>
              <a:gd name="connsiteX8" fmla="*/ 30350 w 6120000"/>
              <a:gd name="connsiteY8" fmla="*/ 5778500 h 6861600"/>
              <a:gd name="connsiteX9" fmla="*/ 0 w 6120000"/>
              <a:gd name="connsiteY9" fmla="*/ 5461580 h 6861600"/>
              <a:gd name="connsiteX10" fmla="*/ 0 w 6120000"/>
              <a:gd name="connsiteY10" fmla="*/ 0 h 6861600"/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6855351 h 6861600"/>
              <a:gd name="connsiteX5" fmla="*/ 0 w 6120000"/>
              <a:gd name="connsiteY5" fmla="*/ 0 h 6861600"/>
              <a:gd name="connsiteX6" fmla="*/ 6120000 w 6120000"/>
              <a:gd name="connsiteY6" fmla="*/ 0 h 6861600"/>
              <a:gd name="connsiteX7" fmla="*/ 6120000 w 6120000"/>
              <a:gd name="connsiteY7" fmla="*/ 6856413 h 6861600"/>
              <a:gd name="connsiteX8" fmla="*/ 0 w 6120000"/>
              <a:gd name="connsiteY8" fmla="*/ 5461580 h 6861600"/>
              <a:gd name="connsiteX9" fmla="*/ 0 w 6120000"/>
              <a:gd name="connsiteY9" fmla="*/ 0 h 6861600"/>
              <a:gd name="connsiteX0" fmla="*/ 0 w 6120000"/>
              <a:gd name="connsiteY0" fmla="*/ 6861600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0 h 6861600"/>
              <a:gd name="connsiteX5" fmla="*/ 6120000 w 6120000"/>
              <a:gd name="connsiteY5" fmla="*/ 0 h 6861600"/>
              <a:gd name="connsiteX6" fmla="*/ 6120000 w 6120000"/>
              <a:gd name="connsiteY6" fmla="*/ 6856413 h 6861600"/>
              <a:gd name="connsiteX7" fmla="*/ 0 w 6120000"/>
              <a:gd name="connsiteY7" fmla="*/ 5461580 h 6861600"/>
              <a:gd name="connsiteX8" fmla="*/ 0 w 6120000"/>
              <a:gd name="connsiteY8" fmla="*/ 0 h 6861600"/>
              <a:gd name="connsiteX0" fmla="*/ 6120000 w 6120000"/>
              <a:gd name="connsiteY0" fmla="*/ 6861600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0 h 6861600"/>
              <a:gd name="connsiteX4" fmla="*/ 6120000 w 6120000"/>
              <a:gd name="connsiteY4" fmla="*/ 0 h 6861600"/>
              <a:gd name="connsiteX5" fmla="*/ 6120000 w 6120000"/>
              <a:gd name="connsiteY5" fmla="*/ 6856413 h 6861600"/>
              <a:gd name="connsiteX6" fmla="*/ 0 w 6120000"/>
              <a:gd name="connsiteY6" fmla="*/ 5461580 h 6861600"/>
              <a:gd name="connsiteX7" fmla="*/ 0 w 6120000"/>
              <a:gd name="connsiteY7" fmla="*/ 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0000" h="6861600">
                <a:moveTo>
                  <a:pt x="6120000" y="6861600"/>
                </a:moveTo>
                <a:lnTo>
                  <a:pt x="6120000" y="6856413"/>
                </a:lnTo>
                <a:lnTo>
                  <a:pt x="6120000" y="6861600"/>
                </a:lnTo>
                <a:close/>
                <a:moveTo>
                  <a:pt x="0" y="0"/>
                </a:moveTo>
                <a:lnTo>
                  <a:pt x="6120000" y="0"/>
                </a:lnTo>
                <a:lnTo>
                  <a:pt x="6120000" y="6856413"/>
                </a:lnTo>
                <a:lnTo>
                  <a:pt x="0" y="5461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</p:spPr>
        <p:txBody>
          <a:bodyPr wrap="square" lIns="666000" tIns="2304000" rIns="489600" bIns="253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maksimum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077409" y="3512868"/>
            <a:ext cx="7441491" cy="498834"/>
          </a:xfrm>
        </p:spPr>
        <p:txBody>
          <a:bodyPr lIns="6840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445224"/>
            <a:ext cx="12192000" cy="1411191"/>
          </a:xfrm>
          <a:custGeom>
            <a:avLst/>
            <a:gdLst>
              <a:gd name="connsiteX0" fmla="*/ 3054350 w 9144000"/>
              <a:gd name="connsiteY0" fmla="*/ 0 h 1077913"/>
              <a:gd name="connsiteX1" fmla="*/ 9144000 w 9144000"/>
              <a:gd name="connsiteY1" fmla="*/ 1077913 h 1077913"/>
              <a:gd name="connsiteX2" fmla="*/ 0 w 9144000"/>
              <a:gd name="connsiteY2" fmla="*/ 1076326 h 1077913"/>
              <a:gd name="connsiteX3" fmla="*/ 0 w 9144000"/>
              <a:gd name="connsiteY3" fmla="*/ 538163 h 107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77913">
                <a:moveTo>
                  <a:pt x="3054350" y="0"/>
                </a:moveTo>
                <a:lnTo>
                  <a:pt x="9144000" y="1077913"/>
                </a:lnTo>
                <a:lnTo>
                  <a:pt x="0" y="1076326"/>
                </a:lnTo>
                <a:lnTo>
                  <a:pt x="0" y="5381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079776" y="4041068"/>
            <a:ext cx="8109858" cy="2823852"/>
          </a:xfrm>
          <a:custGeom>
            <a:avLst/>
            <a:gdLst>
              <a:gd name="connsiteX0" fmla="*/ 6116484 w 6118225"/>
              <a:gd name="connsiteY0" fmla="*/ 0 h 2159720"/>
              <a:gd name="connsiteX1" fmla="*/ 6118225 w 6118225"/>
              <a:gd name="connsiteY1" fmla="*/ 0 h 2159720"/>
              <a:gd name="connsiteX2" fmla="*/ 6118225 w 6118225"/>
              <a:gd name="connsiteY2" fmla="*/ 2159720 h 2159720"/>
              <a:gd name="connsiteX3" fmla="*/ 0 w 6118225"/>
              <a:gd name="connsiteY3" fmla="*/ 1078913 h 2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8225" h="2159720">
                <a:moveTo>
                  <a:pt x="6116484" y="0"/>
                </a:moveTo>
                <a:lnTo>
                  <a:pt x="6118225" y="0"/>
                </a:lnTo>
                <a:lnTo>
                  <a:pt x="6118225" y="2159720"/>
                </a:lnTo>
                <a:lnTo>
                  <a:pt x="0" y="1078913"/>
                </a:lnTo>
                <a:close/>
              </a:path>
            </a:pathLst>
          </a:custGeom>
          <a:solidFill>
            <a:srgbClr val="EB4430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pic>
        <p:nvPicPr>
          <p:cNvPr id="75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715218CD-09CC-45D2-8655-C12318185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088" y="345600"/>
            <a:ext cx="1411766" cy="349200"/>
          </a:xfrm>
          <a:prstGeom prst="rect">
            <a:avLst/>
          </a:prstGeom>
        </p:spPr>
      </p:pic>
      <p:sp>
        <p:nvSpPr>
          <p:cNvPr id="77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79ED3169-D752-472B-B414-F64A2CCF81A1}"/>
              </a:ext>
            </a:extLst>
          </p:cNvPr>
          <p:cNvSpPr/>
          <p:nvPr userDrawn="1"/>
        </p:nvSpPr>
        <p:spPr>
          <a:xfrm>
            <a:off x="4763948" y="1521104"/>
            <a:ext cx="4689616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203499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/>
          </p:cNvSpPr>
          <p:nvPr userDrawn="1"/>
        </p:nvSpPr>
        <p:spPr bwMode="auto">
          <a:xfrm>
            <a:off x="8112224" y="6314401"/>
            <a:ext cx="4079776" cy="542565"/>
          </a:xfrm>
          <a:custGeom>
            <a:avLst/>
            <a:gdLst>
              <a:gd name="T0" fmla="*/ 5758 w 5758"/>
              <a:gd name="T1" fmla="*/ 0 h 1021"/>
              <a:gd name="T2" fmla="*/ 5757 w 5758"/>
              <a:gd name="T3" fmla="*/ 0 h 1021"/>
              <a:gd name="T4" fmla="*/ 0 w 5758"/>
              <a:gd name="T5" fmla="*/ 1019 h 1021"/>
              <a:gd name="T6" fmla="*/ 5758 w 5758"/>
              <a:gd name="T7" fmla="*/ 1021 h 1021"/>
              <a:gd name="T8" fmla="*/ 5758 w 5758"/>
              <a:gd name="T9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8" h="1021">
                <a:moveTo>
                  <a:pt x="5758" y="0"/>
                </a:moveTo>
                <a:lnTo>
                  <a:pt x="5757" y="0"/>
                </a:lnTo>
                <a:lnTo>
                  <a:pt x="0" y="1019"/>
                </a:lnTo>
                <a:lnTo>
                  <a:pt x="5758" y="1021"/>
                </a:lnTo>
                <a:lnTo>
                  <a:pt x="5758" y="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2002" y="1285200"/>
            <a:ext cx="8781561" cy="954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2001" y="2565400"/>
            <a:ext cx="8781562" cy="3240088"/>
          </a:xfrm>
        </p:spPr>
        <p:txBody>
          <a:bodyPr r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613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figur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2003" y="1285404"/>
            <a:ext cx="10832672" cy="955464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672003" y="2565400"/>
            <a:ext cx="5087448" cy="32400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432551" y="2565400"/>
            <a:ext cx="5086351" cy="32400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435724" y="5877272"/>
            <a:ext cx="5083175" cy="396044"/>
          </a:xfrm>
        </p:spPr>
        <p:txBody>
          <a:bodyPr/>
          <a:lstStyle>
            <a:lvl1pPr>
              <a:buNone/>
              <a:defRPr sz="1000"/>
            </a:lvl1pPr>
            <a:lvl2pPr marL="0" indent="0">
              <a:spcBef>
                <a:spcPts val="0"/>
              </a:spcBef>
              <a:buNone/>
              <a:defRPr sz="1000"/>
            </a:lvl2pPr>
            <a:lvl3pPr marL="0" indent="0">
              <a:spcBef>
                <a:spcPts val="0"/>
              </a:spcBef>
              <a:buNone/>
              <a:defRPr sz="1000"/>
            </a:lvl3pPr>
            <a:lvl4pPr marL="0" indent="0">
              <a:spcBef>
                <a:spcPts val="0"/>
              </a:spcBef>
              <a:buNone/>
              <a:defRPr sz="1000"/>
            </a:lvl4pPr>
            <a:lvl5pPr marL="0" indent="0">
              <a:spcBef>
                <a:spcPts val="0"/>
              </a:spcBef>
              <a:buNone/>
              <a:defRPr sz="1000"/>
            </a:lvl5pPr>
          </a:lstStyle>
          <a:p>
            <a:pPr lvl="0"/>
            <a:r>
              <a:rPr lang="da-DK"/>
              <a:t>Indsæt eventuelt note til graf / tabel</a:t>
            </a: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ey"/>
          <p:cNvSpPr>
            <a:spLocks/>
          </p:cNvSpPr>
          <p:nvPr userDrawn="1"/>
        </p:nvSpPr>
        <p:spPr bwMode="auto">
          <a:xfrm>
            <a:off x="670984" y="5805488"/>
            <a:ext cx="11521016" cy="1057228"/>
          </a:xfrm>
          <a:custGeom>
            <a:avLst/>
            <a:gdLst>
              <a:gd name="T0" fmla="*/ 0 w 5443"/>
              <a:gd name="T1" fmla="*/ 481 h 481"/>
              <a:gd name="T2" fmla="*/ 5443 w 5443"/>
              <a:gd name="T3" fmla="*/ 481 h 481"/>
              <a:gd name="T4" fmla="*/ 2721 w 5443"/>
              <a:gd name="T5" fmla="*/ 0 h 481"/>
              <a:gd name="T6" fmla="*/ 0 w 5443"/>
              <a:gd name="T7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3" h="481">
                <a:moveTo>
                  <a:pt x="0" y="481"/>
                </a:moveTo>
                <a:lnTo>
                  <a:pt x="5443" y="481"/>
                </a:lnTo>
                <a:lnTo>
                  <a:pt x="2721" y="0"/>
                </a:lnTo>
                <a:lnTo>
                  <a:pt x="0" y="4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285200"/>
            <a:ext cx="5087449" cy="954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672000" y="2565400"/>
            <a:ext cx="5087451" cy="3240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0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434722" y="728700"/>
            <a:ext cx="5759941" cy="6135910"/>
          </a:xfrm>
          <a:custGeom>
            <a:avLst/>
            <a:gdLst>
              <a:gd name="connsiteX0" fmla="*/ 4314189 w 4320925"/>
              <a:gd name="connsiteY0" fmla="*/ 0 h 5569200"/>
              <a:gd name="connsiteX1" fmla="*/ 4320925 w 4320925"/>
              <a:gd name="connsiteY1" fmla="*/ 0 h 5569200"/>
              <a:gd name="connsiteX2" fmla="*/ 4320925 w 4320925"/>
              <a:gd name="connsiteY2" fmla="*/ 5569200 h 5569200"/>
              <a:gd name="connsiteX3" fmla="*/ 4298957 w 4320925"/>
              <a:gd name="connsiteY3" fmla="*/ 5569200 h 5569200"/>
              <a:gd name="connsiteX4" fmla="*/ 4319335 w 4320925"/>
              <a:gd name="connsiteY4" fmla="*/ 5565601 h 5569200"/>
              <a:gd name="connsiteX5" fmla="*/ 0 w 4320925"/>
              <a:gd name="connsiteY5" fmla="*/ 4802767 h 5569200"/>
              <a:gd name="connsiteX6" fmla="*/ 0 w 4320925"/>
              <a:gd name="connsiteY6" fmla="*/ 761434 h 5569200"/>
              <a:gd name="connsiteX0" fmla="*/ 4314189 w 4320925"/>
              <a:gd name="connsiteY0" fmla="*/ 0 h 5569200"/>
              <a:gd name="connsiteX1" fmla="*/ 4320925 w 4320925"/>
              <a:gd name="connsiteY1" fmla="*/ 0 h 5569200"/>
              <a:gd name="connsiteX2" fmla="*/ 4320925 w 4320925"/>
              <a:gd name="connsiteY2" fmla="*/ 5569200 h 5569200"/>
              <a:gd name="connsiteX3" fmla="*/ 4298957 w 4320925"/>
              <a:gd name="connsiteY3" fmla="*/ 5569200 h 5569200"/>
              <a:gd name="connsiteX4" fmla="*/ 4319335 w 4320925"/>
              <a:gd name="connsiteY4" fmla="*/ 5565601 h 5569200"/>
              <a:gd name="connsiteX5" fmla="*/ 8363 w 4320925"/>
              <a:gd name="connsiteY5" fmla="*/ 4610254 h 5569200"/>
              <a:gd name="connsiteX6" fmla="*/ 0 w 4320925"/>
              <a:gd name="connsiteY6" fmla="*/ 761434 h 5569200"/>
              <a:gd name="connsiteX7" fmla="*/ 4314189 w 4320925"/>
              <a:gd name="connsiteY7" fmla="*/ 0 h 5569200"/>
              <a:gd name="connsiteX0" fmla="*/ 4306631 w 4313367"/>
              <a:gd name="connsiteY0" fmla="*/ 0 h 5569200"/>
              <a:gd name="connsiteX1" fmla="*/ 4313367 w 4313367"/>
              <a:gd name="connsiteY1" fmla="*/ 0 h 5569200"/>
              <a:gd name="connsiteX2" fmla="*/ 4313367 w 4313367"/>
              <a:gd name="connsiteY2" fmla="*/ 5569200 h 5569200"/>
              <a:gd name="connsiteX3" fmla="*/ 4291399 w 4313367"/>
              <a:gd name="connsiteY3" fmla="*/ 5569200 h 5569200"/>
              <a:gd name="connsiteX4" fmla="*/ 4311777 w 4313367"/>
              <a:gd name="connsiteY4" fmla="*/ 5565601 h 5569200"/>
              <a:gd name="connsiteX5" fmla="*/ 805 w 4313367"/>
              <a:gd name="connsiteY5" fmla="*/ 4610254 h 5569200"/>
              <a:gd name="connsiteX6" fmla="*/ 805 w 4313367"/>
              <a:gd name="connsiteY6" fmla="*/ 913417 h 5569200"/>
              <a:gd name="connsiteX7" fmla="*/ 4306631 w 431336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7495 w 4320057"/>
              <a:gd name="connsiteY5" fmla="*/ 4610254 h 5569200"/>
              <a:gd name="connsiteX6" fmla="*/ 0 w 4320057"/>
              <a:gd name="connsiteY6" fmla="*/ 91341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7495 w 4320057"/>
              <a:gd name="connsiteY5" fmla="*/ 4610254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1874 w 4320057"/>
              <a:gd name="connsiteY5" fmla="*/ 4603444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1874 w 4320057"/>
              <a:gd name="connsiteY5" fmla="*/ 4605715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298089 w 4320057"/>
              <a:gd name="connsiteY3" fmla="*/ 5569200 h 5580051"/>
              <a:gd name="connsiteX4" fmla="*/ 4318467 w 4320057"/>
              <a:gd name="connsiteY4" fmla="*/ 5580051 h 5580051"/>
              <a:gd name="connsiteX5" fmla="*/ 1874 w 4320057"/>
              <a:gd name="connsiteY5" fmla="*/ 4605715 h 5580051"/>
              <a:gd name="connsiteX6" fmla="*/ 0 w 4320057"/>
              <a:gd name="connsiteY6" fmla="*/ 917957 h 5580051"/>
              <a:gd name="connsiteX7" fmla="*/ 4313321 w 4320057"/>
              <a:gd name="connsiteY7" fmla="*/ 0 h 5580051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298089 w 4320057"/>
              <a:gd name="connsiteY3" fmla="*/ 5559511 h 5580051"/>
              <a:gd name="connsiteX4" fmla="*/ 4318467 w 4320057"/>
              <a:gd name="connsiteY4" fmla="*/ 5580051 h 5580051"/>
              <a:gd name="connsiteX5" fmla="*/ 1874 w 4320057"/>
              <a:gd name="connsiteY5" fmla="*/ 4605715 h 5580051"/>
              <a:gd name="connsiteX6" fmla="*/ 0 w 4320057"/>
              <a:gd name="connsiteY6" fmla="*/ 917957 h 5580051"/>
              <a:gd name="connsiteX7" fmla="*/ 4313321 w 4320057"/>
              <a:gd name="connsiteY7" fmla="*/ 0 h 5580051"/>
              <a:gd name="connsiteX0" fmla="*/ 4313321 w 4320057"/>
              <a:gd name="connsiteY0" fmla="*/ 0 h 5678204"/>
              <a:gd name="connsiteX1" fmla="*/ 4320057 w 4320057"/>
              <a:gd name="connsiteY1" fmla="*/ 0 h 5678204"/>
              <a:gd name="connsiteX2" fmla="*/ 4320057 w 4320057"/>
              <a:gd name="connsiteY2" fmla="*/ 5569200 h 5678204"/>
              <a:gd name="connsiteX3" fmla="*/ 4298089 w 4320057"/>
              <a:gd name="connsiteY3" fmla="*/ 5678204 h 5678204"/>
              <a:gd name="connsiteX4" fmla="*/ 4318467 w 4320057"/>
              <a:gd name="connsiteY4" fmla="*/ 5580051 h 5678204"/>
              <a:gd name="connsiteX5" fmla="*/ 1874 w 4320057"/>
              <a:gd name="connsiteY5" fmla="*/ 4605715 h 5678204"/>
              <a:gd name="connsiteX6" fmla="*/ 0 w 4320057"/>
              <a:gd name="connsiteY6" fmla="*/ 917957 h 5678204"/>
              <a:gd name="connsiteX7" fmla="*/ 4313321 w 4320057"/>
              <a:gd name="connsiteY7" fmla="*/ 0 h 5678204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318467 w 4320057"/>
              <a:gd name="connsiteY3" fmla="*/ 5580051 h 5580051"/>
              <a:gd name="connsiteX4" fmla="*/ 1874 w 4320057"/>
              <a:gd name="connsiteY4" fmla="*/ 4605715 h 5580051"/>
              <a:gd name="connsiteX5" fmla="*/ 0 w 4320057"/>
              <a:gd name="connsiteY5" fmla="*/ 917957 h 5580051"/>
              <a:gd name="connsiteX6" fmla="*/ 4313321 w 4320057"/>
              <a:gd name="connsiteY6" fmla="*/ 0 h 5580051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05715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3689 w 4320464"/>
              <a:gd name="connsiteY4" fmla="*/ 4610112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10112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16706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4073 w 4321216"/>
              <a:gd name="connsiteY0" fmla="*/ 0 h 5575206"/>
              <a:gd name="connsiteX1" fmla="*/ 4320809 w 4321216"/>
              <a:gd name="connsiteY1" fmla="*/ 0 h 5575206"/>
              <a:gd name="connsiteX2" fmla="*/ 4320809 w 4321216"/>
              <a:gd name="connsiteY2" fmla="*/ 5569200 h 5575206"/>
              <a:gd name="connsiteX3" fmla="*/ 4321216 w 4321216"/>
              <a:gd name="connsiteY3" fmla="*/ 5575206 h 5575206"/>
              <a:gd name="connsiteX4" fmla="*/ 811 w 4321216"/>
              <a:gd name="connsiteY4" fmla="*/ 4612310 h 5575206"/>
              <a:gd name="connsiteX5" fmla="*/ 752 w 4321216"/>
              <a:gd name="connsiteY5" fmla="*/ 917957 h 5575206"/>
              <a:gd name="connsiteX6" fmla="*/ 4314073 w 4321216"/>
              <a:gd name="connsiteY6" fmla="*/ 0 h 5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16" h="5575206">
                <a:moveTo>
                  <a:pt x="4314073" y="0"/>
                </a:moveTo>
                <a:lnTo>
                  <a:pt x="4320809" y="0"/>
                </a:lnTo>
                <a:lnTo>
                  <a:pt x="4320809" y="5569200"/>
                </a:lnTo>
                <a:cubicBezTo>
                  <a:pt x="4320945" y="5571202"/>
                  <a:pt x="4321080" y="5573204"/>
                  <a:pt x="4321216" y="5575206"/>
                </a:cubicBezTo>
                <a:lnTo>
                  <a:pt x="811" y="4612310"/>
                </a:lnTo>
                <a:cubicBezTo>
                  <a:pt x="-1977" y="3329370"/>
                  <a:pt x="3540" y="2200897"/>
                  <a:pt x="752" y="917957"/>
                </a:cubicBezTo>
                <a:lnTo>
                  <a:pt x="4314073" y="0"/>
                </a:lnTo>
                <a:close/>
              </a:path>
            </a:pathLst>
          </a:custGeom>
          <a:solidFill>
            <a:schemeClr val="bg2">
              <a:alpha val="54000"/>
            </a:schemeClr>
          </a:solidFill>
        </p:spPr>
        <p:txBody>
          <a:bodyPr wrap="square" tIns="0" bIns="9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/>
              <a:t>Vælg billedpladsholderen </a:t>
            </a:r>
            <a:br>
              <a:rPr lang="da-DK"/>
            </a:br>
            <a:r>
              <a:rPr lang="da-DK"/>
              <a:t>og indsæt billede via </a:t>
            </a:r>
            <a:br>
              <a:rPr lang="da-DK"/>
            </a:br>
            <a:r>
              <a:rPr lang="da-DK" noProof="1"/>
              <a:t>Images / ImageTools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1" name="Blue"/>
          <p:cNvSpPr>
            <a:spLocks noGrp="1"/>
          </p:cNvSpPr>
          <p:nvPr>
            <p:ph type="body" sz="quarter" idx="20" hasCustomPrompt="1"/>
          </p:nvPr>
        </p:nvSpPr>
        <p:spPr>
          <a:xfrm>
            <a:off x="6428035" y="4749243"/>
            <a:ext cx="5761565" cy="2113473"/>
          </a:xfrm>
          <a:custGeom>
            <a:avLst/>
            <a:gdLst>
              <a:gd name="connsiteX0" fmla="*/ 4321174 w 4321174"/>
              <a:gd name="connsiteY0" fmla="*/ 0 h 1526318"/>
              <a:gd name="connsiteX1" fmla="*/ 4321174 w 4321174"/>
              <a:gd name="connsiteY1" fmla="*/ 1526318 h 1526318"/>
              <a:gd name="connsiteX2" fmla="*/ 0 w 4321174"/>
              <a:gd name="connsiteY2" fmla="*/ 763159 h 15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1174" h="1526318">
                <a:moveTo>
                  <a:pt x="4321174" y="0"/>
                </a:moveTo>
                <a:lnTo>
                  <a:pt x="4321174" y="1526318"/>
                </a:lnTo>
                <a:lnTo>
                  <a:pt x="0" y="763159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991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(A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ey"/>
          <p:cNvSpPr>
            <a:spLocks/>
          </p:cNvSpPr>
          <p:nvPr userDrawn="1"/>
        </p:nvSpPr>
        <p:spPr bwMode="auto">
          <a:xfrm>
            <a:off x="670984" y="5805488"/>
            <a:ext cx="11521016" cy="1057228"/>
          </a:xfrm>
          <a:custGeom>
            <a:avLst/>
            <a:gdLst>
              <a:gd name="T0" fmla="*/ 0 w 5443"/>
              <a:gd name="T1" fmla="*/ 481 h 481"/>
              <a:gd name="T2" fmla="*/ 5443 w 5443"/>
              <a:gd name="T3" fmla="*/ 481 h 481"/>
              <a:gd name="T4" fmla="*/ 2721 w 5443"/>
              <a:gd name="T5" fmla="*/ 0 h 481"/>
              <a:gd name="T6" fmla="*/ 0 w 5443"/>
              <a:gd name="T7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3" h="481">
                <a:moveTo>
                  <a:pt x="0" y="481"/>
                </a:moveTo>
                <a:lnTo>
                  <a:pt x="5443" y="481"/>
                </a:lnTo>
                <a:lnTo>
                  <a:pt x="2721" y="0"/>
                </a:lnTo>
                <a:lnTo>
                  <a:pt x="0" y="4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285200"/>
            <a:ext cx="5087449" cy="954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672000" y="2565400"/>
            <a:ext cx="5087451" cy="3240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0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434722" y="728700"/>
            <a:ext cx="5759941" cy="6135910"/>
          </a:xfrm>
          <a:custGeom>
            <a:avLst/>
            <a:gdLst>
              <a:gd name="connsiteX0" fmla="*/ 4314189 w 4320925"/>
              <a:gd name="connsiteY0" fmla="*/ 0 h 5569200"/>
              <a:gd name="connsiteX1" fmla="*/ 4320925 w 4320925"/>
              <a:gd name="connsiteY1" fmla="*/ 0 h 5569200"/>
              <a:gd name="connsiteX2" fmla="*/ 4320925 w 4320925"/>
              <a:gd name="connsiteY2" fmla="*/ 5569200 h 5569200"/>
              <a:gd name="connsiteX3" fmla="*/ 4298957 w 4320925"/>
              <a:gd name="connsiteY3" fmla="*/ 5569200 h 5569200"/>
              <a:gd name="connsiteX4" fmla="*/ 4319335 w 4320925"/>
              <a:gd name="connsiteY4" fmla="*/ 5565601 h 5569200"/>
              <a:gd name="connsiteX5" fmla="*/ 0 w 4320925"/>
              <a:gd name="connsiteY5" fmla="*/ 4802767 h 5569200"/>
              <a:gd name="connsiteX6" fmla="*/ 0 w 4320925"/>
              <a:gd name="connsiteY6" fmla="*/ 761434 h 5569200"/>
              <a:gd name="connsiteX0" fmla="*/ 4314189 w 4320925"/>
              <a:gd name="connsiteY0" fmla="*/ 0 h 5569200"/>
              <a:gd name="connsiteX1" fmla="*/ 4320925 w 4320925"/>
              <a:gd name="connsiteY1" fmla="*/ 0 h 5569200"/>
              <a:gd name="connsiteX2" fmla="*/ 4320925 w 4320925"/>
              <a:gd name="connsiteY2" fmla="*/ 5569200 h 5569200"/>
              <a:gd name="connsiteX3" fmla="*/ 4298957 w 4320925"/>
              <a:gd name="connsiteY3" fmla="*/ 5569200 h 5569200"/>
              <a:gd name="connsiteX4" fmla="*/ 4319335 w 4320925"/>
              <a:gd name="connsiteY4" fmla="*/ 5565601 h 5569200"/>
              <a:gd name="connsiteX5" fmla="*/ 8363 w 4320925"/>
              <a:gd name="connsiteY5" fmla="*/ 4610254 h 5569200"/>
              <a:gd name="connsiteX6" fmla="*/ 0 w 4320925"/>
              <a:gd name="connsiteY6" fmla="*/ 761434 h 5569200"/>
              <a:gd name="connsiteX7" fmla="*/ 4314189 w 4320925"/>
              <a:gd name="connsiteY7" fmla="*/ 0 h 5569200"/>
              <a:gd name="connsiteX0" fmla="*/ 4306631 w 4313367"/>
              <a:gd name="connsiteY0" fmla="*/ 0 h 5569200"/>
              <a:gd name="connsiteX1" fmla="*/ 4313367 w 4313367"/>
              <a:gd name="connsiteY1" fmla="*/ 0 h 5569200"/>
              <a:gd name="connsiteX2" fmla="*/ 4313367 w 4313367"/>
              <a:gd name="connsiteY2" fmla="*/ 5569200 h 5569200"/>
              <a:gd name="connsiteX3" fmla="*/ 4291399 w 4313367"/>
              <a:gd name="connsiteY3" fmla="*/ 5569200 h 5569200"/>
              <a:gd name="connsiteX4" fmla="*/ 4311777 w 4313367"/>
              <a:gd name="connsiteY4" fmla="*/ 5565601 h 5569200"/>
              <a:gd name="connsiteX5" fmla="*/ 805 w 4313367"/>
              <a:gd name="connsiteY5" fmla="*/ 4610254 h 5569200"/>
              <a:gd name="connsiteX6" fmla="*/ 805 w 4313367"/>
              <a:gd name="connsiteY6" fmla="*/ 913417 h 5569200"/>
              <a:gd name="connsiteX7" fmla="*/ 4306631 w 431336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7495 w 4320057"/>
              <a:gd name="connsiteY5" fmla="*/ 4610254 h 5569200"/>
              <a:gd name="connsiteX6" fmla="*/ 0 w 4320057"/>
              <a:gd name="connsiteY6" fmla="*/ 91341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7495 w 4320057"/>
              <a:gd name="connsiteY5" fmla="*/ 4610254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1874 w 4320057"/>
              <a:gd name="connsiteY5" fmla="*/ 4603444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1874 w 4320057"/>
              <a:gd name="connsiteY5" fmla="*/ 4605715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298089 w 4320057"/>
              <a:gd name="connsiteY3" fmla="*/ 5569200 h 5580051"/>
              <a:gd name="connsiteX4" fmla="*/ 4318467 w 4320057"/>
              <a:gd name="connsiteY4" fmla="*/ 5580051 h 5580051"/>
              <a:gd name="connsiteX5" fmla="*/ 1874 w 4320057"/>
              <a:gd name="connsiteY5" fmla="*/ 4605715 h 5580051"/>
              <a:gd name="connsiteX6" fmla="*/ 0 w 4320057"/>
              <a:gd name="connsiteY6" fmla="*/ 917957 h 5580051"/>
              <a:gd name="connsiteX7" fmla="*/ 4313321 w 4320057"/>
              <a:gd name="connsiteY7" fmla="*/ 0 h 5580051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298089 w 4320057"/>
              <a:gd name="connsiteY3" fmla="*/ 5559511 h 5580051"/>
              <a:gd name="connsiteX4" fmla="*/ 4318467 w 4320057"/>
              <a:gd name="connsiteY4" fmla="*/ 5580051 h 5580051"/>
              <a:gd name="connsiteX5" fmla="*/ 1874 w 4320057"/>
              <a:gd name="connsiteY5" fmla="*/ 4605715 h 5580051"/>
              <a:gd name="connsiteX6" fmla="*/ 0 w 4320057"/>
              <a:gd name="connsiteY6" fmla="*/ 917957 h 5580051"/>
              <a:gd name="connsiteX7" fmla="*/ 4313321 w 4320057"/>
              <a:gd name="connsiteY7" fmla="*/ 0 h 5580051"/>
              <a:gd name="connsiteX0" fmla="*/ 4313321 w 4320057"/>
              <a:gd name="connsiteY0" fmla="*/ 0 h 5678204"/>
              <a:gd name="connsiteX1" fmla="*/ 4320057 w 4320057"/>
              <a:gd name="connsiteY1" fmla="*/ 0 h 5678204"/>
              <a:gd name="connsiteX2" fmla="*/ 4320057 w 4320057"/>
              <a:gd name="connsiteY2" fmla="*/ 5569200 h 5678204"/>
              <a:gd name="connsiteX3" fmla="*/ 4298089 w 4320057"/>
              <a:gd name="connsiteY3" fmla="*/ 5678204 h 5678204"/>
              <a:gd name="connsiteX4" fmla="*/ 4318467 w 4320057"/>
              <a:gd name="connsiteY4" fmla="*/ 5580051 h 5678204"/>
              <a:gd name="connsiteX5" fmla="*/ 1874 w 4320057"/>
              <a:gd name="connsiteY5" fmla="*/ 4605715 h 5678204"/>
              <a:gd name="connsiteX6" fmla="*/ 0 w 4320057"/>
              <a:gd name="connsiteY6" fmla="*/ 917957 h 5678204"/>
              <a:gd name="connsiteX7" fmla="*/ 4313321 w 4320057"/>
              <a:gd name="connsiteY7" fmla="*/ 0 h 5678204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318467 w 4320057"/>
              <a:gd name="connsiteY3" fmla="*/ 5580051 h 5580051"/>
              <a:gd name="connsiteX4" fmla="*/ 1874 w 4320057"/>
              <a:gd name="connsiteY4" fmla="*/ 4605715 h 5580051"/>
              <a:gd name="connsiteX5" fmla="*/ 0 w 4320057"/>
              <a:gd name="connsiteY5" fmla="*/ 917957 h 5580051"/>
              <a:gd name="connsiteX6" fmla="*/ 4313321 w 4320057"/>
              <a:gd name="connsiteY6" fmla="*/ 0 h 5580051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05715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3689 w 4320464"/>
              <a:gd name="connsiteY4" fmla="*/ 4610112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10112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16706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4073 w 4321216"/>
              <a:gd name="connsiteY0" fmla="*/ 0 h 5575206"/>
              <a:gd name="connsiteX1" fmla="*/ 4320809 w 4321216"/>
              <a:gd name="connsiteY1" fmla="*/ 0 h 5575206"/>
              <a:gd name="connsiteX2" fmla="*/ 4320809 w 4321216"/>
              <a:gd name="connsiteY2" fmla="*/ 5569200 h 5575206"/>
              <a:gd name="connsiteX3" fmla="*/ 4321216 w 4321216"/>
              <a:gd name="connsiteY3" fmla="*/ 5575206 h 5575206"/>
              <a:gd name="connsiteX4" fmla="*/ 811 w 4321216"/>
              <a:gd name="connsiteY4" fmla="*/ 4612310 h 5575206"/>
              <a:gd name="connsiteX5" fmla="*/ 752 w 4321216"/>
              <a:gd name="connsiteY5" fmla="*/ 917957 h 5575206"/>
              <a:gd name="connsiteX6" fmla="*/ 4314073 w 4321216"/>
              <a:gd name="connsiteY6" fmla="*/ 0 h 5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16" h="5575206">
                <a:moveTo>
                  <a:pt x="4314073" y="0"/>
                </a:moveTo>
                <a:lnTo>
                  <a:pt x="4320809" y="0"/>
                </a:lnTo>
                <a:lnTo>
                  <a:pt x="4320809" y="5569200"/>
                </a:lnTo>
                <a:cubicBezTo>
                  <a:pt x="4320945" y="5571202"/>
                  <a:pt x="4321080" y="5573204"/>
                  <a:pt x="4321216" y="5575206"/>
                </a:cubicBezTo>
                <a:lnTo>
                  <a:pt x="811" y="4612310"/>
                </a:lnTo>
                <a:cubicBezTo>
                  <a:pt x="-1977" y="3329370"/>
                  <a:pt x="3540" y="2200897"/>
                  <a:pt x="752" y="917957"/>
                </a:cubicBezTo>
                <a:lnTo>
                  <a:pt x="4314073" y="0"/>
                </a:lnTo>
                <a:close/>
              </a:path>
            </a:pathLst>
          </a:custGeom>
          <a:solidFill>
            <a:schemeClr val="bg2">
              <a:alpha val="54000"/>
            </a:schemeClr>
          </a:solidFill>
        </p:spPr>
        <p:txBody>
          <a:bodyPr wrap="square" tIns="0" bIns="9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/>
              <a:t>Vælg billedpladsholderen </a:t>
            </a:r>
            <a:br>
              <a:rPr lang="da-DK"/>
            </a:br>
            <a:r>
              <a:rPr lang="da-DK"/>
              <a:t>og indsæt billede via </a:t>
            </a:r>
            <a:br>
              <a:rPr lang="da-DK"/>
            </a:br>
            <a:r>
              <a:rPr lang="da-DK" noProof="1"/>
              <a:t>Images / ImageTools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1" name="Blue"/>
          <p:cNvSpPr>
            <a:spLocks noGrp="1"/>
          </p:cNvSpPr>
          <p:nvPr>
            <p:ph type="body" sz="quarter" idx="20" hasCustomPrompt="1"/>
          </p:nvPr>
        </p:nvSpPr>
        <p:spPr>
          <a:xfrm>
            <a:off x="6428035" y="4749243"/>
            <a:ext cx="5761565" cy="2113473"/>
          </a:xfrm>
          <a:custGeom>
            <a:avLst/>
            <a:gdLst>
              <a:gd name="connsiteX0" fmla="*/ 4321174 w 4321174"/>
              <a:gd name="connsiteY0" fmla="*/ 0 h 1526318"/>
              <a:gd name="connsiteX1" fmla="*/ 4321174 w 4321174"/>
              <a:gd name="connsiteY1" fmla="*/ 1526318 h 1526318"/>
              <a:gd name="connsiteX2" fmla="*/ 0 w 4321174"/>
              <a:gd name="connsiteY2" fmla="*/ 763159 h 15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1174" h="1526318">
                <a:moveTo>
                  <a:pt x="4321174" y="0"/>
                </a:moveTo>
                <a:lnTo>
                  <a:pt x="4321174" y="1526318"/>
                </a:lnTo>
                <a:lnTo>
                  <a:pt x="0" y="763159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718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(A)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ey"/>
          <p:cNvSpPr>
            <a:spLocks/>
          </p:cNvSpPr>
          <p:nvPr userDrawn="1"/>
        </p:nvSpPr>
        <p:spPr bwMode="auto">
          <a:xfrm>
            <a:off x="670984" y="5805488"/>
            <a:ext cx="11521016" cy="1057228"/>
          </a:xfrm>
          <a:custGeom>
            <a:avLst/>
            <a:gdLst>
              <a:gd name="T0" fmla="*/ 0 w 5443"/>
              <a:gd name="T1" fmla="*/ 481 h 481"/>
              <a:gd name="T2" fmla="*/ 5443 w 5443"/>
              <a:gd name="T3" fmla="*/ 481 h 481"/>
              <a:gd name="T4" fmla="*/ 2721 w 5443"/>
              <a:gd name="T5" fmla="*/ 0 h 481"/>
              <a:gd name="T6" fmla="*/ 0 w 5443"/>
              <a:gd name="T7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3" h="481">
                <a:moveTo>
                  <a:pt x="0" y="481"/>
                </a:moveTo>
                <a:lnTo>
                  <a:pt x="5443" y="481"/>
                </a:lnTo>
                <a:lnTo>
                  <a:pt x="2721" y="0"/>
                </a:lnTo>
                <a:lnTo>
                  <a:pt x="0" y="4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285200"/>
            <a:ext cx="5087449" cy="954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672000" y="2565400"/>
            <a:ext cx="5087451" cy="3240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0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434722" y="728700"/>
            <a:ext cx="5759941" cy="6135910"/>
          </a:xfrm>
          <a:custGeom>
            <a:avLst/>
            <a:gdLst>
              <a:gd name="connsiteX0" fmla="*/ 4314189 w 4320925"/>
              <a:gd name="connsiteY0" fmla="*/ 0 h 5569200"/>
              <a:gd name="connsiteX1" fmla="*/ 4320925 w 4320925"/>
              <a:gd name="connsiteY1" fmla="*/ 0 h 5569200"/>
              <a:gd name="connsiteX2" fmla="*/ 4320925 w 4320925"/>
              <a:gd name="connsiteY2" fmla="*/ 5569200 h 5569200"/>
              <a:gd name="connsiteX3" fmla="*/ 4298957 w 4320925"/>
              <a:gd name="connsiteY3" fmla="*/ 5569200 h 5569200"/>
              <a:gd name="connsiteX4" fmla="*/ 4319335 w 4320925"/>
              <a:gd name="connsiteY4" fmla="*/ 5565601 h 5569200"/>
              <a:gd name="connsiteX5" fmla="*/ 0 w 4320925"/>
              <a:gd name="connsiteY5" fmla="*/ 4802767 h 5569200"/>
              <a:gd name="connsiteX6" fmla="*/ 0 w 4320925"/>
              <a:gd name="connsiteY6" fmla="*/ 761434 h 5569200"/>
              <a:gd name="connsiteX0" fmla="*/ 4314189 w 4320925"/>
              <a:gd name="connsiteY0" fmla="*/ 0 h 5569200"/>
              <a:gd name="connsiteX1" fmla="*/ 4320925 w 4320925"/>
              <a:gd name="connsiteY1" fmla="*/ 0 h 5569200"/>
              <a:gd name="connsiteX2" fmla="*/ 4320925 w 4320925"/>
              <a:gd name="connsiteY2" fmla="*/ 5569200 h 5569200"/>
              <a:gd name="connsiteX3" fmla="*/ 4298957 w 4320925"/>
              <a:gd name="connsiteY3" fmla="*/ 5569200 h 5569200"/>
              <a:gd name="connsiteX4" fmla="*/ 4319335 w 4320925"/>
              <a:gd name="connsiteY4" fmla="*/ 5565601 h 5569200"/>
              <a:gd name="connsiteX5" fmla="*/ 8363 w 4320925"/>
              <a:gd name="connsiteY5" fmla="*/ 4610254 h 5569200"/>
              <a:gd name="connsiteX6" fmla="*/ 0 w 4320925"/>
              <a:gd name="connsiteY6" fmla="*/ 761434 h 5569200"/>
              <a:gd name="connsiteX7" fmla="*/ 4314189 w 4320925"/>
              <a:gd name="connsiteY7" fmla="*/ 0 h 5569200"/>
              <a:gd name="connsiteX0" fmla="*/ 4306631 w 4313367"/>
              <a:gd name="connsiteY0" fmla="*/ 0 h 5569200"/>
              <a:gd name="connsiteX1" fmla="*/ 4313367 w 4313367"/>
              <a:gd name="connsiteY1" fmla="*/ 0 h 5569200"/>
              <a:gd name="connsiteX2" fmla="*/ 4313367 w 4313367"/>
              <a:gd name="connsiteY2" fmla="*/ 5569200 h 5569200"/>
              <a:gd name="connsiteX3" fmla="*/ 4291399 w 4313367"/>
              <a:gd name="connsiteY3" fmla="*/ 5569200 h 5569200"/>
              <a:gd name="connsiteX4" fmla="*/ 4311777 w 4313367"/>
              <a:gd name="connsiteY4" fmla="*/ 5565601 h 5569200"/>
              <a:gd name="connsiteX5" fmla="*/ 805 w 4313367"/>
              <a:gd name="connsiteY5" fmla="*/ 4610254 h 5569200"/>
              <a:gd name="connsiteX6" fmla="*/ 805 w 4313367"/>
              <a:gd name="connsiteY6" fmla="*/ 913417 h 5569200"/>
              <a:gd name="connsiteX7" fmla="*/ 4306631 w 431336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7495 w 4320057"/>
              <a:gd name="connsiteY5" fmla="*/ 4610254 h 5569200"/>
              <a:gd name="connsiteX6" fmla="*/ 0 w 4320057"/>
              <a:gd name="connsiteY6" fmla="*/ 91341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7495 w 4320057"/>
              <a:gd name="connsiteY5" fmla="*/ 4610254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1874 w 4320057"/>
              <a:gd name="connsiteY5" fmla="*/ 4603444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1874 w 4320057"/>
              <a:gd name="connsiteY5" fmla="*/ 4605715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298089 w 4320057"/>
              <a:gd name="connsiteY3" fmla="*/ 5569200 h 5580051"/>
              <a:gd name="connsiteX4" fmla="*/ 4318467 w 4320057"/>
              <a:gd name="connsiteY4" fmla="*/ 5580051 h 5580051"/>
              <a:gd name="connsiteX5" fmla="*/ 1874 w 4320057"/>
              <a:gd name="connsiteY5" fmla="*/ 4605715 h 5580051"/>
              <a:gd name="connsiteX6" fmla="*/ 0 w 4320057"/>
              <a:gd name="connsiteY6" fmla="*/ 917957 h 5580051"/>
              <a:gd name="connsiteX7" fmla="*/ 4313321 w 4320057"/>
              <a:gd name="connsiteY7" fmla="*/ 0 h 5580051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298089 w 4320057"/>
              <a:gd name="connsiteY3" fmla="*/ 5559511 h 5580051"/>
              <a:gd name="connsiteX4" fmla="*/ 4318467 w 4320057"/>
              <a:gd name="connsiteY4" fmla="*/ 5580051 h 5580051"/>
              <a:gd name="connsiteX5" fmla="*/ 1874 w 4320057"/>
              <a:gd name="connsiteY5" fmla="*/ 4605715 h 5580051"/>
              <a:gd name="connsiteX6" fmla="*/ 0 w 4320057"/>
              <a:gd name="connsiteY6" fmla="*/ 917957 h 5580051"/>
              <a:gd name="connsiteX7" fmla="*/ 4313321 w 4320057"/>
              <a:gd name="connsiteY7" fmla="*/ 0 h 5580051"/>
              <a:gd name="connsiteX0" fmla="*/ 4313321 w 4320057"/>
              <a:gd name="connsiteY0" fmla="*/ 0 h 5678204"/>
              <a:gd name="connsiteX1" fmla="*/ 4320057 w 4320057"/>
              <a:gd name="connsiteY1" fmla="*/ 0 h 5678204"/>
              <a:gd name="connsiteX2" fmla="*/ 4320057 w 4320057"/>
              <a:gd name="connsiteY2" fmla="*/ 5569200 h 5678204"/>
              <a:gd name="connsiteX3" fmla="*/ 4298089 w 4320057"/>
              <a:gd name="connsiteY3" fmla="*/ 5678204 h 5678204"/>
              <a:gd name="connsiteX4" fmla="*/ 4318467 w 4320057"/>
              <a:gd name="connsiteY4" fmla="*/ 5580051 h 5678204"/>
              <a:gd name="connsiteX5" fmla="*/ 1874 w 4320057"/>
              <a:gd name="connsiteY5" fmla="*/ 4605715 h 5678204"/>
              <a:gd name="connsiteX6" fmla="*/ 0 w 4320057"/>
              <a:gd name="connsiteY6" fmla="*/ 917957 h 5678204"/>
              <a:gd name="connsiteX7" fmla="*/ 4313321 w 4320057"/>
              <a:gd name="connsiteY7" fmla="*/ 0 h 5678204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318467 w 4320057"/>
              <a:gd name="connsiteY3" fmla="*/ 5580051 h 5580051"/>
              <a:gd name="connsiteX4" fmla="*/ 1874 w 4320057"/>
              <a:gd name="connsiteY4" fmla="*/ 4605715 h 5580051"/>
              <a:gd name="connsiteX5" fmla="*/ 0 w 4320057"/>
              <a:gd name="connsiteY5" fmla="*/ 917957 h 5580051"/>
              <a:gd name="connsiteX6" fmla="*/ 4313321 w 4320057"/>
              <a:gd name="connsiteY6" fmla="*/ 0 h 5580051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05715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3689 w 4320464"/>
              <a:gd name="connsiteY4" fmla="*/ 4610112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10112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16706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4073 w 4321216"/>
              <a:gd name="connsiteY0" fmla="*/ 0 h 5575206"/>
              <a:gd name="connsiteX1" fmla="*/ 4320809 w 4321216"/>
              <a:gd name="connsiteY1" fmla="*/ 0 h 5575206"/>
              <a:gd name="connsiteX2" fmla="*/ 4320809 w 4321216"/>
              <a:gd name="connsiteY2" fmla="*/ 5569200 h 5575206"/>
              <a:gd name="connsiteX3" fmla="*/ 4321216 w 4321216"/>
              <a:gd name="connsiteY3" fmla="*/ 5575206 h 5575206"/>
              <a:gd name="connsiteX4" fmla="*/ 811 w 4321216"/>
              <a:gd name="connsiteY4" fmla="*/ 4612310 h 5575206"/>
              <a:gd name="connsiteX5" fmla="*/ 752 w 4321216"/>
              <a:gd name="connsiteY5" fmla="*/ 917957 h 5575206"/>
              <a:gd name="connsiteX6" fmla="*/ 4314073 w 4321216"/>
              <a:gd name="connsiteY6" fmla="*/ 0 h 5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16" h="5575206">
                <a:moveTo>
                  <a:pt x="4314073" y="0"/>
                </a:moveTo>
                <a:lnTo>
                  <a:pt x="4320809" y="0"/>
                </a:lnTo>
                <a:lnTo>
                  <a:pt x="4320809" y="5569200"/>
                </a:lnTo>
                <a:cubicBezTo>
                  <a:pt x="4320945" y="5571202"/>
                  <a:pt x="4321080" y="5573204"/>
                  <a:pt x="4321216" y="5575206"/>
                </a:cubicBezTo>
                <a:lnTo>
                  <a:pt x="811" y="4612310"/>
                </a:lnTo>
                <a:cubicBezTo>
                  <a:pt x="-1977" y="3329370"/>
                  <a:pt x="3540" y="2200897"/>
                  <a:pt x="752" y="917957"/>
                </a:cubicBezTo>
                <a:lnTo>
                  <a:pt x="4314073" y="0"/>
                </a:lnTo>
                <a:close/>
              </a:path>
            </a:pathLst>
          </a:custGeom>
          <a:solidFill>
            <a:schemeClr val="bg2">
              <a:alpha val="54000"/>
            </a:schemeClr>
          </a:solidFill>
        </p:spPr>
        <p:txBody>
          <a:bodyPr wrap="square" tIns="0" bIns="9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/>
              <a:t>Vælg billedpladsholderen </a:t>
            </a:r>
            <a:br>
              <a:rPr lang="da-DK"/>
            </a:br>
            <a:r>
              <a:rPr lang="da-DK"/>
              <a:t>og indsæt billede via </a:t>
            </a:r>
            <a:br>
              <a:rPr lang="da-DK"/>
            </a:br>
            <a:r>
              <a:rPr lang="da-DK" noProof="1"/>
              <a:t>Images / ImageTools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1" name="Blue"/>
          <p:cNvSpPr>
            <a:spLocks noGrp="1"/>
          </p:cNvSpPr>
          <p:nvPr>
            <p:ph type="body" sz="quarter" idx="20" hasCustomPrompt="1"/>
          </p:nvPr>
        </p:nvSpPr>
        <p:spPr>
          <a:xfrm>
            <a:off x="6428035" y="4749243"/>
            <a:ext cx="5761565" cy="2113473"/>
          </a:xfrm>
          <a:custGeom>
            <a:avLst/>
            <a:gdLst>
              <a:gd name="connsiteX0" fmla="*/ 4321174 w 4321174"/>
              <a:gd name="connsiteY0" fmla="*/ 0 h 1526318"/>
              <a:gd name="connsiteX1" fmla="*/ 4321174 w 4321174"/>
              <a:gd name="connsiteY1" fmla="*/ 1526318 h 1526318"/>
              <a:gd name="connsiteX2" fmla="*/ 0 w 4321174"/>
              <a:gd name="connsiteY2" fmla="*/ 763159 h 15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1174" h="1526318">
                <a:moveTo>
                  <a:pt x="4321174" y="0"/>
                </a:moveTo>
                <a:lnTo>
                  <a:pt x="4321174" y="1526318"/>
                </a:lnTo>
                <a:lnTo>
                  <a:pt x="0" y="763159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6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000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(A)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ey"/>
          <p:cNvSpPr>
            <a:spLocks/>
          </p:cNvSpPr>
          <p:nvPr userDrawn="1"/>
        </p:nvSpPr>
        <p:spPr bwMode="auto">
          <a:xfrm>
            <a:off x="670984" y="5805488"/>
            <a:ext cx="11521016" cy="1057228"/>
          </a:xfrm>
          <a:custGeom>
            <a:avLst/>
            <a:gdLst>
              <a:gd name="T0" fmla="*/ 0 w 5443"/>
              <a:gd name="T1" fmla="*/ 481 h 481"/>
              <a:gd name="T2" fmla="*/ 5443 w 5443"/>
              <a:gd name="T3" fmla="*/ 481 h 481"/>
              <a:gd name="T4" fmla="*/ 2721 w 5443"/>
              <a:gd name="T5" fmla="*/ 0 h 481"/>
              <a:gd name="T6" fmla="*/ 0 w 5443"/>
              <a:gd name="T7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3" h="481">
                <a:moveTo>
                  <a:pt x="0" y="481"/>
                </a:moveTo>
                <a:lnTo>
                  <a:pt x="5443" y="481"/>
                </a:lnTo>
                <a:lnTo>
                  <a:pt x="2721" y="0"/>
                </a:lnTo>
                <a:lnTo>
                  <a:pt x="0" y="4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285200"/>
            <a:ext cx="5087449" cy="954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672000" y="2565400"/>
            <a:ext cx="5087451" cy="3240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0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434722" y="728700"/>
            <a:ext cx="5759941" cy="6135910"/>
          </a:xfrm>
          <a:custGeom>
            <a:avLst/>
            <a:gdLst>
              <a:gd name="connsiteX0" fmla="*/ 4314189 w 4320925"/>
              <a:gd name="connsiteY0" fmla="*/ 0 h 5569200"/>
              <a:gd name="connsiteX1" fmla="*/ 4320925 w 4320925"/>
              <a:gd name="connsiteY1" fmla="*/ 0 h 5569200"/>
              <a:gd name="connsiteX2" fmla="*/ 4320925 w 4320925"/>
              <a:gd name="connsiteY2" fmla="*/ 5569200 h 5569200"/>
              <a:gd name="connsiteX3" fmla="*/ 4298957 w 4320925"/>
              <a:gd name="connsiteY3" fmla="*/ 5569200 h 5569200"/>
              <a:gd name="connsiteX4" fmla="*/ 4319335 w 4320925"/>
              <a:gd name="connsiteY4" fmla="*/ 5565601 h 5569200"/>
              <a:gd name="connsiteX5" fmla="*/ 0 w 4320925"/>
              <a:gd name="connsiteY5" fmla="*/ 4802767 h 5569200"/>
              <a:gd name="connsiteX6" fmla="*/ 0 w 4320925"/>
              <a:gd name="connsiteY6" fmla="*/ 761434 h 5569200"/>
              <a:gd name="connsiteX0" fmla="*/ 4314189 w 4320925"/>
              <a:gd name="connsiteY0" fmla="*/ 0 h 5569200"/>
              <a:gd name="connsiteX1" fmla="*/ 4320925 w 4320925"/>
              <a:gd name="connsiteY1" fmla="*/ 0 h 5569200"/>
              <a:gd name="connsiteX2" fmla="*/ 4320925 w 4320925"/>
              <a:gd name="connsiteY2" fmla="*/ 5569200 h 5569200"/>
              <a:gd name="connsiteX3" fmla="*/ 4298957 w 4320925"/>
              <a:gd name="connsiteY3" fmla="*/ 5569200 h 5569200"/>
              <a:gd name="connsiteX4" fmla="*/ 4319335 w 4320925"/>
              <a:gd name="connsiteY4" fmla="*/ 5565601 h 5569200"/>
              <a:gd name="connsiteX5" fmla="*/ 8363 w 4320925"/>
              <a:gd name="connsiteY5" fmla="*/ 4610254 h 5569200"/>
              <a:gd name="connsiteX6" fmla="*/ 0 w 4320925"/>
              <a:gd name="connsiteY6" fmla="*/ 761434 h 5569200"/>
              <a:gd name="connsiteX7" fmla="*/ 4314189 w 4320925"/>
              <a:gd name="connsiteY7" fmla="*/ 0 h 5569200"/>
              <a:gd name="connsiteX0" fmla="*/ 4306631 w 4313367"/>
              <a:gd name="connsiteY0" fmla="*/ 0 h 5569200"/>
              <a:gd name="connsiteX1" fmla="*/ 4313367 w 4313367"/>
              <a:gd name="connsiteY1" fmla="*/ 0 h 5569200"/>
              <a:gd name="connsiteX2" fmla="*/ 4313367 w 4313367"/>
              <a:gd name="connsiteY2" fmla="*/ 5569200 h 5569200"/>
              <a:gd name="connsiteX3" fmla="*/ 4291399 w 4313367"/>
              <a:gd name="connsiteY3" fmla="*/ 5569200 h 5569200"/>
              <a:gd name="connsiteX4" fmla="*/ 4311777 w 4313367"/>
              <a:gd name="connsiteY4" fmla="*/ 5565601 h 5569200"/>
              <a:gd name="connsiteX5" fmla="*/ 805 w 4313367"/>
              <a:gd name="connsiteY5" fmla="*/ 4610254 h 5569200"/>
              <a:gd name="connsiteX6" fmla="*/ 805 w 4313367"/>
              <a:gd name="connsiteY6" fmla="*/ 913417 h 5569200"/>
              <a:gd name="connsiteX7" fmla="*/ 4306631 w 431336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7495 w 4320057"/>
              <a:gd name="connsiteY5" fmla="*/ 4610254 h 5569200"/>
              <a:gd name="connsiteX6" fmla="*/ 0 w 4320057"/>
              <a:gd name="connsiteY6" fmla="*/ 91341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7495 w 4320057"/>
              <a:gd name="connsiteY5" fmla="*/ 4610254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1874 w 4320057"/>
              <a:gd name="connsiteY5" fmla="*/ 4603444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69200"/>
              <a:gd name="connsiteX1" fmla="*/ 4320057 w 4320057"/>
              <a:gd name="connsiteY1" fmla="*/ 0 h 5569200"/>
              <a:gd name="connsiteX2" fmla="*/ 4320057 w 4320057"/>
              <a:gd name="connsiteY2" fmla="*/ 5569200 h 5569200"/>
              <a:gd name="connsiteX3" fmla="*/ 4298089 w 4320057"/>
              <a:gd name="connsiteY3" fmla="*/ 5569200 h 5569200"/>
              <a:gd name="connsiteX4" fmla="*/ 4318467 w 4320057"/>
              <a:gd name="connsiteY4" fmla="*/ 5565601 h 5569200"/>
              <a:gd name="connsiteX5" fmla="*/ 1874 w 4320057"/>
              <a:gd name="connsiteY5" fmla="*/ 4605715 h 5569200"/>
              <a:gd name="connsiteX6" fmla="*/ 0 w 4320057"/>
              <a:gd name="connsiteY6" fmla="*/ 917957 h 5569200"/>
              <a:gd name="connsiteX7" fmla="*/ 4313321 w 4320057"/>
              <a:gd name="connsiteY7" fmla="*/ 0 h 5569200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298089 w 4320057"/>
              <a:gd name="connsiteY3" fmla="*/ 5569200 h 5580051"/>
              <a:gd name="connsiteX4" fmla="*/ 4318467 w 4320057"/>
              <a:gd name="connsiteY4" fmla="*/ 5580051 h 5580051"/>
              <a:gd name="connsiteX5" fmla="*/ 1874 w 4320057"/>
              <a:gd name="connsiteY5" fmla="*/ 4605715 h 5580051"/>
              <a:gd name="connsiteX6" fmla="*/ 0 w 4320057"/>
              <a:gd name="connsiteY6" fmla="*/ 917957 h 5580051"/>
              <a:gd name="connsiteX7" fmla="*/ 4313321 w 4320057"/>
              <a:gd name="connsiteY7" fmla="*/ 0 h 5580051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298089 w 4320057"/>
              <a:gd name="connsiteY3" fmla="*/ 5559511 h 5580051"/>
              <a:gd name="connsiteX4" fmla="*/ 4318467 w 4320057"/>
              <a:gd name="connsiteY4" fmla="*/ 5580051 h 5580051"/>
              <a:gd name="connsiteX5" fmla="*/ 1874 w 4320057"/>
              <a:gd name="connsiteY5" fmla="*/ 4605715 h 5580051"/>
              <a:gd name="connsiteX6" fmla="*/ 0 w 4320057"/>
              <a:gd name="connsiteY6" fmla="*/ 917957 h 5580051"/>
              <a:gd name="connsiteX7" fmla="*/ 4313321 w 4320057"/>
              <a:gd name="connsiteY7" fmla="*/ 0 h 5580051"/>
              <a:gd name="connsiteX0" fmla="*/ 4313321 w 4320057"/>
              <a:gd name="connsiteY0" fmla="*/ 0 h 5678204"/>
              <a:gd name="connsiteX1" fmla="*/ 4320057 w 4320057"/>
              <a:gd name="connsiteY1" fmla="*/ 0 h 5678204"/>
              <a:gd name="connsiteX2" fmla="*/ 4320057 w 4320057"/>
              <a:gd name="connsiteY2" fmla="*/ 5569200 h 5678204"/>
              <a:gd name="connsiteX3" fmla="*/ 4298089 w 4320057"/>
              <a:gd name="connsiteY3" fmla="*/ 5678204 h 5678204"/>
              <a:gd name="connsiteX4" fmla="*/ 4318467 w 4320057"/>
              <a:gd name="connsiteY4" fmla="*/ 5580051 h 5678204"/>
              <a:gd name="connsiteX5" fmla="*/ 1874 w 4320057"/>
              <a:gd name="connsiteY5" fmla="*/ 4605715 h 5678204"/>
              <a:gd name="connsiteX6" fmla="*/ 0 w 4320057"/>
              <a:gd name="connsiteY6" fmla="*/ 917957 h 5678204"/>
              <a:gd name="connsiteX7" fmla="*/ 4313321 w 4320057"/>
              <a:gd name="connsiteY7" fmla="*/ 0 h 5678204"/>
              <a:gd name="connsiteX0" fmla="*/ 4313321 w 4320057"/>
              <a:gd name="connsiteY0" fmla="*/ 0 h 5580051"/>
              <a:gd name="connsiteX1" fmla="*/ 4320057 w 4320057"/>
              <a:gd name="connsiteY1" fmla="*/ 0 h 5580051"/>
              <a:gd name="connsiteX2" fmla="*/ 4320057 w 4320057"/>
              <a:gd name="connsiteY2" fmla="*/ 5569200 h 5580051"/>
              <a:gd name="connsiteX3" fmla="*/ 4318467 w 4320057"/>
              <a:gd name="connsiteY3" fmla="*/ 5580051 h 5580051"/>
              <a:gd name="connsiteX4" fmla="*/ 1874 w 4320057"/>
              <a:gd name="connsiteY4" fmla="*/ 4605715 h 5580051"/>
              <a:gd name="connsiteX5" fmla="*/ 0 w 4320057"/>
              <a:gd name="connsiteY5" fmla="*/ 917957 h 5580051"/>
              <a:gd name="connsiteX6" fmla="*/ 4313321 w 4320057"/>
              <a:gd name="connsiteY6" fmla="*/ 0 h 5580051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05715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3689 w 4320464"/>
              <a:gd name="connsiteY4" fmla="*/ 4610112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10112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3321 w 4320464"/>
              <a:gd name="connsiteY0" fmla="*/ 0 h 5575206"/>
              <a:gd name="connsiteX1" fmla="*/ 4320057 w 4320464"/>
              <a:gd name="connsiteY1" fmla="*/ 0 h 5575206"/>
              <a:gd name="connsiteX2" fmla="*/ 4320057 w 4320464"/>
              <a:gd name="connsiteY2" fmla="*/ 5569200 h 5575206"/>
              <a:gd name="connsiteX3" fmla="*/ 4320464 w 4320464"/>
              <a:gd name="connsiteY3" fmla="*/ 5575206 h 5575206"/>
              <a:gd name="connsiteX4" fmla="*/ 1874 w 4320464"/>
              <a:gd name="connsiteY4" fmla="*/ 4616706 h 5575206"/>
              <a:gd name="connsiteX5" fmla="*/ 0 w 4320464"/>
              <a:gd name="connsiteY5" fmla="*/ 917957 h 5575206"/>
              <a:gd name="connsiteX6" fmla="*/ 4313321 w 4320464"/>
              <a:gd name="connsiteY6" fmla="*/ 0 h 5575206"/>
              <a:gd name="connsiteX0" fmla="*/ 4314073 w 4321216"/>
              <a:gd name="connsiteY0" fmla="*/ 0 h 5575206"/>
              <a:gd name="connsiteX1" fmla="*/ 4320809 w 4321216"/>
              <a:gd name="connsiteY1" fmla="*/ 0 h 5575206"/>
              <a:gd name="connsiteX2" fmla="*/ 4320809 w 4321216"/>
              <a:gd name="connsiteY2" fmla="*/ 5569200 h 5575206"/>
              <a:gd name="connsiteX3" fmla="*/ 4321216 w 4321216"/>
              <a:gd name="connsiteY3" fmla="*/ 5575206 h 5575206"/>
              <a:gd name="connsiteX4" fmla="*/ 811 w 4321216"/>
              <a:gd name="connsiteY4" fmla="*/ 4612310 h 5575206"/>
              <a:gd name="connsiteX5" fmla="*/ 752 w 4321216"/>
              <a:gd name="connsiteY5" fmla="*/ 917957 h 5575206"/>
              <a:gd name="connsiteX6" fmla="*/ 4314073 w 4321216"/>
              <a:gd name="connsiteY6" fmla="*/ 0 h 5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16" h="5575206">
                <a:moveTo>
                  <a:pt x="4314073" y="0"/>
                </a:moveTo>
                <a:lnTo>
                  <a:pt x="4320809" y="0"/>
                </a:lnTo>
                <a:lnTo>
                  <a:pt x="4320809" y="5569200"/>
                </a:lnTo>
                <a:cubicBezTo>
                  <a:pt x="4320945" y="5571202"/>
                  <a:pt x="4321080" y="5573204"/>
                  <a:pt x="4321216" y="5575206"/>
                </a:cubicBezTo>
                <a:lnTo>
                  <a:pt x="811" y="4612310"/>
                </a:lnTo>
                <a:cubicBezTo>
                  <a:pt x="-1977" y="3329370"/>
                  <a:pt x="3540" y="2200897"/>
                  <a:pt x="752" y="917957"/>
                </a:cubicBezTo>
                <a:lnTo>
                  <a:pt x="4314073" y="0"/>
                </a:lnTo>
                <a:close/>
              </a:path>
            </a:pathLst>
          </a:custGeom>
          <a:solidFill>
            <a:schemeClr val="bg2">
              <a:alpha val="54000"/>
            </a:schemeClr>
          </a:solidFill>
        </p:spPr>
        <p:txBody>
          <a:bodyPr wrap="square" tIns="0" bIns="9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/>
              <a:t>Vælg billedpladsholderen </a:t>
            </a:r>
            <a:br>
              <a:rPr lang="da-DK"/>
            </a:br>
            <a:r>
              <a:rPr lang="da-DK"/>
              <a:t>og indsæt billede via </a:t>
            </a:r>
            <a:br>
              <a:rPr lang="da-DK"/>
            </a:br>
            <a:r>
              <a:rPr lang="da-DK" noProof="1"/>
              <a:t>Images / ImageTools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1" name="Blue"/>
          <p:cNvSpPr>
            <a:spLocks noGrp="1"/>
          </p:cNvSpPr>
          <p:nvPr>
            <p:ph type="body" sz="quarter" idx="20" hasCustomPrompt="1"/>
          </p:nvPr>
        </p:nvSpPr>
        <p:spPr>
          <a:xfrm>
            <a:off x="6428035" y="4749243"/>
            <a:ext cx="5761565" cy="2113473"/>
          </a:xfrm>
          <a:custGeom>
            <a:avLst/>
            <a:gdLst>
              <a:gd name="connsiteX0" fmla="*/ 4321174 w 4321174"/>
              <a:gd name="connsiteY0" fmla="*/ 0 h 1526318"/>
              <a:gd name="connsiteX1" fmla="*/ 4321174 w 4321174"/>
              <a:gd name="connsiteY1" fmla="*/ 1526318 h 1526318"/>
              <a:gd name="connsiteX2" fmla="*/ 0 w 4321174"/>
              <a:gd name="connsiteY2" fmla="*/ 763159 h 15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1174" h="1526318">
                <a:moveTo>
                  <a:pt x="4321174" y="0"/>
                </a:moveTo>
                <a:lnTo>
                  <a:pt x="4321174" y="1526318"/>
                </a:lnTo>
                <a:lnTo>
                  <a:pt x="0" y="763159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157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>
            <a:spLocks/>
          </p:cNvSpPr>
          <p:nvPr userDrawn="1"/>
        </p:nvSpPr>
        <p:spPr bwMode="auto">
          <a:xfrm>
            <a:off x="670984" y="5805488"/>
            <a:ext cx="11521016" cy="1057228"/>
          </a:xfrm>
          <a:custGeom>
            <a:avLst/>
            <a:gdLst>
              <a:gd name="T0" fmla="*/ 0 w 5443"/>
              <a:gd name="T1" fmla="*/ 481 h 481"/>
              <a:gd name="T2" fmla="*/ 5443 w 5443"/>
              <a:gd name="T3" fmla="*/ 481 h 481"/>
              <a:gd name="T4" fmla="*/ 2721 w 5443"/>
              <a:gd name="T5" fmla="*/ 0 h 481"/>
              <a:gd name="T6" fmla="*/ 0 w 5443"/>
              <a:gd name="T7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3" h="481">
                <a:moveTo>
                  <a:pt x="0" y="481"/>
                </a:moveTo>
                <a:lnTo>
                  <a:pt x="5443" y="481"/>
                </a:lnTo>
                <a:lnTo>
                  <a:pt x="2721" y="0"/>
                </a:lnTo>
                <a:lnTo>
                  <a:pt x="0" y="4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285200"/>
            <a:ext cx="5087449" cy="8892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672000" y="2565400"/>
            <a:ext cx="5087451" cy="3240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0"/>
            <a:ext cx="5763686" cy="6858000"/>
          </a:xfrm>
          <a:custGeom>
            <a:avLst/>
            <a:gdLst>
              <a:gd name="connsiteX0" fmla="*/ 0 w 5753919"/>
              <a:gd name="connsiteY0" fmla="*/ 0 h 6858000"/>
              <a:gd name="connsiteX1" fmla="*/ 5753919 w 5753919"/>
              <a:gd name="connsiteY1" fmla="*/ 0 h 6858000"/>
              <a:gd name="connsiteX2" fmla="*/ 5753919 w 5753919"/>
              <a:gd name="connsiteY2" fmla="*/ 6858000 h 6858000"/>
              <a:gd name="connsiteX3" fmla="*/ 5726099 w 5753919"/>
              <a:gd name="connsiteY3" fmla="*/ 6858000 h 6858000"/>
              <a:gd name="connsiteX4" fmla="*/ 5725806 w 5753919"/>
              <a:gd name="connsiteY4" fmla="*/ 6857946 h 6858000"/>
              <a:gd name="connsiteX5" fmla="*/ 5752852 w 5753919"/>
              <a:gd name="connsiteY5" fmla="*/ 6854359 h 6858000"/>
              <a:gd name="connsiteX6" fmla="*/ 5584781 w 5753919"/>
              <a:gd name="connsiteY6" fmla="*/ 6832069 h 6858000"/>
              <a:gd name="connsiteX7" fmla="*/ 0 w 5753919"/>
              <a:gd name="connsiteY7" fmla="*/ 5807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919" h="6858000">
                <a:moveTo>
                  <a:pt x="0" y="0"/>
                </a:moveTo>
                <a:lnTo>
                  <a:pt x="5753919" y="0"/>
                </a:lnTo>
                <a:lnTo>
                  <a:pt x="5753919" y="6858000"/>
                </a:lnTo>
                <a:lnTo>
                  <a:pt x="5726099" y="6858000"/>
                </a:lnTo>
                <a:lnTo>
                  <a:pt x="5725806" y="6857946"/>
                </a:lnTo>
                <a:lnTo>
                  <a:pt x="5752852" y="6854359"/>
                </a:lnTo>
                <a:lnTo>
                  <a:pt x="5584781" y="6832069"/>
                </a:lnTo>
                <a:lnTo>
                  <a:pt x="0" y="580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0" bIns="9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/>
              <a:t>Vælg billedpladsholderen </a:t>
            </a:r>
            <a:br>
              <a:rPr lang="da-DK"/>
            </a:br>
            <a:r>
              <a:rPr lang="da-DK"/>
              <a:t>og indsæt billede via </a:t>
            </a:r>
            <a:br>
              <a:rPr lang="da-DK"/>
            </a:br>
            <a:r>
              <a:rPr lang="da-DK" noProof="1"/>
              <a:t>Images / ImageTools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41" name="Blue"/>
          <p:cNvSpPr>
            <a:spLocks noGrp="1"/>
          </p:cNvSpPr>
          <p:nvPr>
            <p:ph type="body" sz="quarter" idx="20" hasCustomPrompt="1"/>
          </p:nvPr>
        </p:nvSpPr>
        <p:spPr>
          <a:xfrm>
            <a:off x="6430434" y="4761148"/>
            <a:ext cx="5761565" cy="2094839"/>
          </a:xfrm>
          <a:custGeom>
            <a:avLst/>
            <a:gdLst>
              <a:gd name="connsiteX0" fmla="*/ 4321174 w 4321174"/>
              <a:gd name="connsiteY0" fmla="*/ 0 h 1526318"/>
              <a:gd name="connsiteX1" fmla="*/ 4321174 w 4321174"/>
              <a:gd name="connsiteY1" fmla="*/ 1526318 h 1526318"/>
              <a:gd name="connsiteX2" fmla="*/ 0 w 4321174"/>
              <a:gd name="connsiteY2" fmla="*/ 763159 h 15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1174" h="1526318">
                <a:moveTo>
                  <a:pt x="4321174" y="0"/>
                </a:moveTo>
                <a:lnTo>
                  <a:pt x="4321174" y="1526318"/>
                </a:lnTo>
                <a:lnTo>
                  <a:pt x="0" y="763159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06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51" userDrawn="1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-4800" y="-3600"/>
            <a:ext cx="12206400" cy="6865200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482400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0"/>
            <a:ext cx="6105600" cy="6861600"/>
          </a:xfrm>
          <a:custGeom>
            <a:avLst/>
            <a:gdLst>
              <a:gd name="connsiteX0" fmla="*/ 0 w 6105600"/>
              <a:gd name="connsiteY0" fmla="*/ 0 h 6861600"/>
              <a:gd name="connsiteX1" fmla="*/ 6105600 w 6105600"/>
              <a:gd name="connsiteY1" fmla="*/ 0 h 6861600"/>
              <a:gd name="connsiteX2" fmla="*/ 6105600 w 6105600"/>
              <a:gd name="connsiteY2" fmla="*/ 6861600 h 6861600"/>
              <a:gd name="connsiteX3" fmla="*/ 0 w 6105600"/>
              <a:gd name="connsiteY3" fmla="*/ 6861600 h 6861600"/>
              <a:gd name="connsiteX4" fmla="*/ 0 w 6105600"/>
              <a:gd name="connsiteY4" fmla="*/ 6858001 h 6861600"/>
              <a:gd name="connsiteX5" fmla="*/ 6096000 w 6105600"/>
              <a:gd name="connsiteY5" fmla="*/ 6858001 h 6861600"/>
              <a:gd name="connsiteX6" fmla="*/ 6095992 w 6105600"/>
              <a:gd name="connsiteY6" fmla="*/ 6858000 h 6861600"/>
              <a:gd name="connsiteX7" fmla="*/ 6096000 w 6105600"/>
              <a:gd name="connsiteY7" fmla="*/ 6858000 h 6861600"/>
              <a:gd name="connsiteX8" fmla="*/ 0 w 6105600"/>
              <a:gd name="connsiteY8" fmla="*/ 5805851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5600" h="6861600">
                <a:moveTo>
                  <a:pt x="0" y="0"/>
                </a:moveTo>
                <a:lnTo>
                  <a:pt x="6105600" y="0"/>
                </a:lnTo>
                <a:lnTo>
                  <a:pt x="61056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6096000" y="6858001"/>
                </a:lnTo>
                <a:lnTo>
                  <a:pt x="6095992" y="6858000"/>
                </a:lnTo>
                <a:lnTo>
                  <a:pt x="6096000" y="6858000"/>
                </a:lnTo>
                <a:lnTo>
                  <a:pt x="0" y="5805851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wrap="square" lIns="630000" tIns="3780000" rIns="630000" bIns="478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</a:t>
            </a:r>
            <a:r>
              <a:rPr lang="da-DK" err="1"/>
              <a:t>maks</a:t>
            </a:r>
            <a:r>
              <a:rPr lang="da-DK"/>
              <a:t>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1" y="4132800"/>
            <a:ext cx="5422900" cy="498834"/>
          </a:xfrm>
        </p:spPr>
        <p:txBody>
          <a:bodyPr lIns="6408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05489"/>
            <a:ext cx="12192000" cy="1052514"/>
          </a:xfrm>
          <a:custGeom>
            <a:avLst/>
            <a:gdLst>
              <a:gd name="connsiteX0" fmla="*/ 4570413 w 9144000"/>
              <a:gd name="connsiteY0" fmla="*/ 0 h 809625"/>
              <a:gd name="connsiteX1" fmla="*/ 9144000 w 9144000"/>
              <a:gd name="connsiteY1" fmla="*/ 809625 h 809625"/>
              <a:gd name="connsiteX2" fmla="*/ 0 w 9144000"/>
              <a:gd name="connsiteY2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0" h="809625">
                <a:moveTo>
                  <a:pt x="4570413" y="0"/>
                </a:moveTo>
                <a:lnTo>
                  <a:pt x="9144000" y="809625"/>
                </a:lnTo>
                <a:lnTo>
                  <a:pt x="0" y="80962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4761148"/>
            <a:ext cx="6096001" cy="2094419"/>
          </a:xfrm>
          <a:custGeom>
            <a:avLst/>
            <a:gdLst>
              <a:gd name="connsiteX0" fmla="*/ 4572000 w 4572000"/>
              <a:gd name="connsiteY0" fmla="*/ 0 h 1615884"/>
              <a:gd name="connsiteX1" fmla="*/ 4572000 w 4572000"/>
              <a:gd name="connsiteY1" fmla="*/ 1615884 h 1615884"/>
              <a:gd name="connsiteX2" fmla="*/ 0 w 4572000"/>
              <a:gd name="connsiteY2" fmla="*/ 808222 h 1615884"/>
              <a:gd name="connsiteX3" fmla="*/ 0 w 4572000"/>
              <a:gd name="connsiteY3" fmla="*/ 807661 h 16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1615884">
                <a:moveTo>
                  <a:pt x="4572000" y="0"/>
                </a:moveTo>
                <a:lnTo>
                  <a:pt x="4572000" y="1615884"/>
                </a:lnTo>
                <a:lnTo>
                  <a:pt x="0" y="808222"/>
                </a:lnTo>
                <a:lnTo>
                  <a:pt x="0" y="807661"/>
                </a:lnTo>
                <a:close/>
              </a:path>
            </a:pathLst>
          </a:custGeom>
          <a:solidFill>
            <a:srgbClr val="27A1B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4179" y="-214438"/>
            <a:ext cx="12206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1" noProof="0">
                <a:solidFill>
                  <a:schemeClr val="accent1"/>
                </a:solidFill>
              </a:rPr>
              <a:t>Bemærk</a:t>
            </a:r>
            <a:r>
              <a:rPr lang="da-DK" sz="1100" noProof="0">
                <a:solidFill>
                  <a:schemeClr val="accent1"/>
                </a:solidFill>
              </a:rPr>
              <a:t> at billedet ses under boksen som er transparent. Derfor skal billedet fylde hele siden.</a:t>
            </a:r>
          </a:p>
        </p:txBody>
      </p:sp>
      <p:pic>
        <p:nvPicPr>
          <p:cNvPr id="11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56038CBF-D6D6-4C20-A692-38A105C62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3700" y="345600"/>
            <a:ext cx="1411766" cy="349200"/>
          </a:xfrm>
          <a:prstGeom prst="rect">
            <a:avLst/>
          </a:prstGeom>
        </p:spPr>
      </p:pic>
      <p:sp>
        <p:nvSpPr>
          <p:cNvPr id="12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89FFA385-4C46-4015-8E89-A0CBB9B95D86}"/>
              </a:ext>
            </a:extLst>
          </p:cNvPr>
          <p:cNvSpPr/>
          <p:nvPr userDrawn="1"/>
        </p:nvSpPr>
        <p:spPr>
          <a:xfrm>
            <a:off x="6780075" y="2098440"/>
            <a:ext cx="4738825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3783672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(B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>
            <a:spLocks/>
          </p:cNvSpPr>
          <p:nvPr userDrawn="1"/>
        </p:nvSpPr>
        <p:spPr bwMode="auto">
          <a:xfrm>
            <a:off x="670984" y="5805488"/>
            <a:ext cx="11521016" cy="1057228"/>
          </a:xfrm>
          <a:custGeom>
            <a:avLst/>
            <a:gdLst>
              <a:gd name="T0" fmla="*/ 0 w 5443"/>
              <a:gd name="T1" fmla="*/ 481 h 481"/>
              <a:gd name="T2" fmla="*/ 5443 w 5443"/>
              <a:gd name="T3" fmla="*/ 481 h 481"/>
              <a:gd name="T4" fmla="*/ 2721 w 5443"/>
              <a:gd name="T5" fmla="*/ 0 h 481"/>
              <a:gd name="T6" fmla="*/ 0 w 5443"/>
              <a:gd name="T7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3" h="481">
                <a:moveTo>
                  <a:pt x="0" y="481"/>
                </a:moveTo>
                <a:lnTo>
                  <a:pt x="5443" y="481"/>
                </a:lnTo>
                <a:lnTo>
                  <a:pt x="2721" y="0"/>
                </a:lnTo>
                <a:lnTo>
                  <a:pt x="0" y="4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285200"/>
            <a:ext cx="5087449" cy="8892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672000" y="2565400"/>
            <a:ext cx="5087451" cy="3240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0"/>
            <a:ext cx="5763686" cy="6858000"/>
          </a:xfrm>
          <a:custGeom>
            <a:avLst/>
            <a:gdLst>
              <a:gd name="connsiteX0" fmla="*/ 0 w 5753919"/>
              <a:gd name="connsiteY0" fmla="*/ 0 h 6858000"/>
              <a:gd name="connsiteX1" fmla="*/ 5753919 w 5753919"/>
              <a:gd name="connsiteY1" fmla="*/ 0 h 6858000"/>
              <a:gd name="connsiteX2" fmla="*/ 5753919 w 5753919"/>
              <a:gd name="connsiteY2" fmla="*/ 6858000 h 6858000"/>
              <a:gd name="connsiteX3" fmla="*/ 5726099 w 5753919"/>
              <a:gd name="connsiteY3" fmla="*/ 6858000 h 6858000"/>
              <a:gd name="connsiteX4" fmla="*/ 5725806 w 5753919"/>
              <a:gd name="connsiteY4" fmla="*/ 6857946 h 6858000"/>
              <a:gd name="connsiteX5" fmla="*/ 5752852 w 5753919"/>
              <a:gd name="connsiteY5" fmla="*/ 6854359 h 6858000"/>
              <a:gd name="connsiteX6" fmla="*/ 5584781 w 5753919"/>
              <a:gd name="connsiteY6" fmla="*/ 6832069 h 6858000"/>
              <a:gd name="connsiteX7" fmla="*/ 0 w 5753919"/>
              <a:gd name="connsiteY7" fmla="*/ 5807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919" h="6858000">
                <a:moveTo>
                  <a:pt x="0" y="0"/>
                </a:moveTo>
                <a:lnTo>
                  <a:pt x="5753919" y="0"/>
                </a:lnTo>
                <a:lnTo>
                  <a:pt x="5753919" y="6858000"/>
                </a:lnTo>
                <a:lnTo>
                  <a:pt x="5726099" y="6858000"/>
                </a:lnTo>
                <a:lnTo>
                  <a:pt x="5725806" y="6857946"/>
                </a:lnTo>
                <a:lnTo>
                  <a:pt x="5752852" y="6854359"/>
                </a:lnTo>
                <a:lnTo>
                  <a:pt x="5584781" y="6832069"/>
                </a:lnTo>
                <a:lnTo>
                  <a:pt x="0" y="580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0" bIns="9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/>
              <a:t>Vælg billedpladsholderen </a:t>
            </a:r>
            <a:br>
              <a:rPr lang="da-DK"/>
            </a:br>
            <a:r>
              <a:rPr lang="da-DK"/>
              <a:t>og indsæt billede via </a:t>
            </a:r>
            <a:br>
              <a:rPr lang="da-DK"/>
            </a:br>
            <a:r>
              <a:rPr lang="da-DK" noProof="1"/>
              <a:t>Images / ImageTools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41" name="Blue"/>
          <p:cNvSpPr>
            <a:spLocks noGrp="1"/>
          </p:cNvSpPr>
          <p:nvPr>
            <p:ph type="body" sz="quarter" idx="20" hasCustomPrompt="1"/>
          </p:nvPr>
        </p:nvSpPr>
        <p:spPr>
          <a:xfrm>
            <a:off x="6430434" y="4761148"/>
            <a:ext cx="5761565" cy="2094839"/>
          </a:xfrm>
          <a:custGeom>
            <a:avLst/>
            <a:gdLst>
              <a:gd name="connsiteX0" fmla="*/ 4321174 w 4321174"/>
              <a:gd name="connsiteY0" fmla="*/ 0 h 1526318"/>
              <a:gd name="connsiteX1" fmla="*/ 4321174 w 4321174"/>
              <a:gd name="connsiteY1" fmla="*/ 1526318 h 1526318"/>
              <a:gd name="connsiteX2" fmla="*/ 0 w 4321174"/>
              <a:gd name="connsiteY2" fmla="*/ 763159 h 15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1174" h="1526318">
                <a:moveTo>
                  <a:pt x="4321174" y="0"/>
                </a:moveTo>
                <a:lnTo>
                  <a:pt x="4321174" y="1526318"/>
                </a:lnTo>
                <a:lnTo>
                  <a:pt x="0" y="763159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186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51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(B)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>
            <a:spLocks/>
          </p:cNvSpPr>
          <p:nvPr userDrawn="1"/>
        </p:nvSpPr>
        <p:spPr bwMode="auto">
          <a:xfrm>
            <a:off x="670984" y="5805488"/>
            <a:ext cx="11521016" cy="1057228"/>
          </a:xfrm>
          <a:custGeom>
            <a:avLst/>
            <a:gdLst>
              <a:gd name="T0" fmla="*/ 0 w 5443"/>
              <a:gd name="T1" fmla="*/ 481 h 481"/>
              <a:gd name="T2" fmla="*/ 5443 w 5443"/>
              <a:gd name="T3" fmla="*/ 481 h 481"/>
              <a:gd name="T4" fmla="*/ 2721 w 5443"/>
              <a:gd name="T5" fmla="*/ 0 h 481"/>
              <a:gd name="T6" fmla="*/ 0 w 5443"/>
              <a:gd name="T7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3" h="481">
                <a:moveTo>
                  <a:pt x="0" y="481"/>
                </a:moveTo>
                <a:lnTo>
                  <a:pt x="5443" y="481"/>
                </a:lnTo>
                <a:lnTo>
                  <a:pt x="2721" y="0"/>
                </a:lnTo>
                <a:lnTo>
                  <a:pt x="0" y="4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285200"/>
            <a:ext cx="5087449" cy="8892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672000" y="2565400"/>
            <a:ext cx="5087451" cy="3240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0"/>
            <a:ext cx="5763686" cy="6858000"/>
          </a:xfrm>
          <a:custGeom>
            <a:avLst/>
            <a:gdLst>
              <a:gd name="connsiteX0" fmla="*/ 0 w 5753919"/>
              <a:gd name="connsiteY0" fmla="*/ 0 h 6858000"/>
              <a:gd name="connsiteX1" fmla="*/ 5753919 w 5753919"/>
              <a:gd name="connsiteY1" fmla="*/ 0 h 6858000"/>
              <a:gd name="connsiteX2" fmla="*/ 5753919 w 5753919"/>
              <a:gd name="connsiteY2" fmla="*/ 6858000 h 6858000"/>
              <a:gd name="connsiteX3" fmla="*/ 5726099 w 5753919"/>
              <a:gd name="connsiteY3" fmla="*/ 6858000 h 6858000"/>
              <a:gd name="connsiteX4" fmla="*/ 5725806 w 5753919"/>
              <a:gd name="connsiteY4" fmla="*/ 6857946 h 6858000"/>
              <a:gd name="connsiteX5" fmla="*/ 5752852 w 5753919"/>
              <a:gd name="connsiteY5" fmla="*/ 6854359 h 6858000"/>
              <a:gd name="connsiteX6" fmla="*/ 5584781 w 5753919"/>
              <a:gd name="connsiteY6" fmla="*/ 6832069 h 6858000"/>
              <a:gd name="connsiteX7" fmla="*/ 0 w 5753919"/>
              <a:gd name="connsiteY7" fmla="*/ 5807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919" h="6858000">
                <a:moveTo>
                  <a:pt x="0" y="0"/>
                </a:moveTo>
                <a:lnTo>
                  <a:pt x="5753919" y="0"/>
                </a:lnTo>
                <a:lnTo>
                  <a:pt x="5753919" y="6858000"/>
                </a:lnTo>
                <a:lnTo>
                  <a:pt x="5726099" y="6858000"/>
                </a:lnTo>
                <a:lnTo>
                  <a:pt x="5725806" y="6857946"/>
                </a:lnTo>
                <a:lnTo>
                  <a:pt x="5752852" y="6854359"/>
                </a:lnTo>
                <a:lnTo>
                  <a:pt x="5584781" y="6832069"/>
                </a:lnTo>
                <a:lnTo>
                  <a:pt x="0" y="580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0" bIns="9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/>
              <a:t>Vælg billedpladsholderen </a:t>
            </a:r>
            <a:br>
              <a:rPr lang="da-DK"/>
            </a:br>
            <a:r>
              <a:rPr lang="da-DK"/>
              <a:t>og indsæt billede via </a:t>
            </a:r>
            <a:br>
              <a:rPr lang="da-DK"/>
            </a:br>
            <a:r>
              <a:rPr lang="da-DK" noProof="1"/>
              <a:t>Images / ImageTools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41" name="Blue"/>
          <p:cNvSpPr>
            <a:spLocks noGrp="1"/>
          </p:cNvSpPr>
          <p:nvPr>
            <p:ph type="body" sz="quarter" idx="20" hasCustomPrompt="1"/>
          </p:nvPr>
        </p:nvSpPr>
        <p:spPr>
          <a:xfrm>
            <a:off x="6430434" y="4761148"/>
            <a:ext cx="5761565" cy="2094839"/>
          </a:xfrm>
          <a:custGeom>
            <a:avLst/>
            <a:gdLst>
              <a:gd name="connsiteX0" fmla="*/ 4321174 w 4321174"/>
              <a:gd name="connsiteY0" fmla="*/ 0 h 1526318"/>
              <a:gd name="connsiteX1" fmla="*/ 4321174 w 4321174"/>
              <a:gd name="connsiteY1" fmla="*/ 1526318 h 1526318"/>
              <a:gd name="connsiteX2" fmla="*/ 0 w 4321174"/>
              <a:gd name="connsiteY2" fmla="*/ 763159 h 15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1174" h="1526318">
                <a:moveTo>
                  <a:pt x="4321174" y="0"/>
                </a:moveTo>
                <a:lnTo>
                  <a:pt x="4321174" y="1526318"/>
                </a:lnTo>
                <a:lnTo>
                  <a:pt x="0" y="763159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518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51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(B)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>
            <a:spLocks/>
          </p:cNvSpPr>
          <p:nvPr userDrawn="1"/>
        </p:nvSpPr>
        <p:spPr bwMode="auto">
          <a:xfrm>
            <a:off x="670984" y="5805488"/>
            <a:ext cx="11521016" cy="1057228"/>
          </a:xfrm>
          <a:custGeom>
            <a:avLst/>
            <a:gdLst>
              <a:gd name="T0" fmla="*/ 0 w 5443"/>
              <a:gd name="T1" fmla="*/ 481 h 481"/>
              <a:gd name="T2" fmla="*/ 5443 w 5443"/>
              <a:gd name="T3" fmla="*/ 481 h 481"/>
              <a:gd name="T4" fmla="*/ 2721 w 5443"/>
              <a:gd name="T5" fmla="*/ 0 h 481"/>
              <a:gd name="T6" fmla="*/ 0 w 5443"/>
              <a:gd name="T7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3" h="481">
                <a:moveTo>
                  <a:pt x="0" y="481"/>
                </a:moveTo>
                <a:lnTo>
                  <a:pt x="5443" y="481"/>
                </a:lnTo>
                <a:lnTo>
                  <a:pt x="2721" y="0"/>
                </a:lnTo>
                <a:lnTo>
                  <a:pt x="0" y="4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285200"/>
            <a:ext cx="5087449" cy="8892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672000" y="2565400"/>
            <a:ext cx="5087451" cy="3240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0"/>
            <a:ext cx="5763686" cy="6858000"/>
          </a:xfrm>
          <a:custGeom>
            <a:avLst/>
            <a:gdLst>
              <a:gd name="connsiteX0" fmla="*/ 0 w 5753919"/>
              <a:gd name="connsiteY0" fmla="*/ 0 h 6858000"/>
              <a:gd name="connsiteX1" fmla="*/ 5753919 w 5753919"/>
              <a:gd name="connsiteY1" fmla="*/ 0 h 6858000"/>
              <a:gd name="connsiteX2" fmla="*/ 5753919 w 5753919"/>
              <a:gd name="connsiteY2" fmla="*/ 6858000 h 6858000"/>
              <a:gd name="connsiteX3" fmla="*/ 5726099 w 5753919"/>
              <a:gd name="connsiteY3" fmla="*/ 6858000 h 6858000"/>
              <a:gd name="connsiteX4" fmla="*/ 5725806 w 5753919"/>
              <a:gd name="connsiteY4" fmla="*/ 6857946 h 6858000"/>
              <a:gd name="connsiteX5" fmla="*/ 5752852 w 5753919"/>
              <a:gd name="connsiteY5" fmla="*/ 6854359 h 6858000"/>
              <a:gd name="connsiteX6" fmla="*/ 5584781 w 5753919"/>
              <a:gd name="connsiteY6" fmla="*/ 6832069 h 6858000"/>
              <a:gd name="connsiteX7" fmla="*/ 0 w 5753919"/>
              <a:gd name="connsiteY7" fmla="*/ 5807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919" h="6858000">
                <a:moveTo>
                  <a:pt x="0" y="0"/>
                </a:moveTo>
                <a:lnTo>
                  <a:pt x="5753919" y="0"/>
                </a:lnTo>
                <a:lnTo>
                  <a:pt x="5753919" y="6858000"/>
                </a:lnTo>
                <a:lnTo>
                  <a:pt x="5726099" y="6858000"/>
                </a:lnTo>
                <a:lnTo>
                  <a:pt x="5725806" y="6857946"/>
                </a:lnTo>
                <a:lnTo>
                  <a:pt x="5752852" y="6854359"/>
                </a:lnTo>
                <a:lnTo>
                  <a:pt x="5584781" y="6832069"/>
                </a:lnTo>
                <a:lnTo>
                  <a:pt x="0" y="580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0" bIns="9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/>
              <a:t>Vælg billedpladsholderen </a:t>
            </a:r>
            <a:br>
              <a:rPr lang="da-DK"/>
            </a:br>
            <a:r>
              <a:rPr lang="da-DK"/>
              <a:t>og indsæt billede via </a:t>
            </a:r>
            <a:br>
              <a:rPr lang="da-DK"/>
            </a:br>
            <a:r>
              <a:rPr lang="da-DK" noProof="1"/>
              <a:t>Images / ImageTools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41" name="Blue"/>
          <p:cNvSpPr>
            <a:spLocks noGrp="1"/>
          </p:cNvSpPr>
          <p:nvPr>
            <p:ph type="body" sz="quarter" idx="20" hasCustomPrompt="1"/>
          </p:nvPr>
        </p:nvSpPr>
        <p:spPr>
          <a:xfrm>
            <a:off x="6430434" y="4761148"/>
            <a:ext cx="5761565" cy="2094839"/>
          </a:xfrm>
          <a:custGeom>
            <a:avLst/>
            <a:gdLst>
              <a:gd name="connsiteX0" fmla="*/ 4321174 w 4321174"/>
              <a:gd name="connsiteY0" fmla="*/ 0 h 1526318"/>
              <a:gd name="connsiteX1" fmla="*/ 4321174 w 4321174"/>
              <a:gd name="connsiteY1" fmla="*/ 1526318 h 1526318"/>
              <a:gd name="connsiteX2" fmla="*/ 0 w 4321174"/>
              <a:gd name="connsiteY2" fmla="*/ 763159 h 15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1174" h="1526318">
                <a:moveTo>
                  <a:pt x="4321174" y="0"/>
                </a:moveTo>
                <a:lnTo>
                  <a:pt x="4321174" y="1526318"/>
                </a:lnTo>
                <a:lnTo>
                  <a:pt x="0" y="763159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9509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51">
          <p15:clr>
            <a:srgbClr val="00000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billede (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755796 w 12192000"/>
              <a:gd name="connsiteY0" fmla="*/ 6780008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0" fmla="*/ 12192000 w 12192000"/>
              <a:gd name="connsiteY0" fmla="*/ 6857792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12192000 w 12192000"/>
              <a:gd name="connsiteY0" fmla="*/ 6857792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0 w 12192000"/>
              <a:gd name="connsiteY12" fmla="*/ 6858000 h 6858000"/>
              <a:gd name="connsiteX13" fmla="*/ 0 w 12192000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12192000" y="6857792"/>
                </a:moveTo>
                <a:lnTo>
                  <a:pt x="12192000" y="6857361"/>
                </a:lnTo>
                <a:lnTo>
                  <a:pt x="12192000" y="685779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32604"/>
                </a:lnTo>
                <a:lnTo>
                  <a:pt x="8113714" y="6130302"/>
                </a:lnTo>
                <a:lnTo>
                  <a:pt x="8114190" y="6130635"/>
                </a:lnTo>
                <a:lnTo>
                  <a:pt x="8106713" y="6129302"/>
                </a:lnTo>
                <a:lnTo>
                  <a:pt x="4037726" y="6854478"/>
                </a:lnTo>
                <a:lnTo>
                  <a:pt x="4037726" y="6857792"/>
                </a:lnTo>
                <a:lnTo>
                  <a:pt x="12192000" y="685779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04000" bIns="1044000" anchor="ctr" anchorCtr="0">
            <a:noAutofit/>
          </a:bodyPr>
          <a:lstStyle>
            <a:lvl1pPr algn="l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113185" y="1458000"/>
            <a:ext cx="4082400" cy="4676400"/>
          </a:xfrm>
          <a:custGeom>
            <a:avLst/>
            <a:gdLst>
              <a:gd name="connsiteX0" fmla="*/ 4054602 w 4078815"/>
              <a:gd name="connsiteY0" fmla="*/ 0 h 4671791"/>
              <a:gd name="connsiteX1" fmla="*/ 4078815 w 4078815"/>
              <a:gd name="connsiteY1" fmla="*/ 0 h 4671791"/>
              <a:gd name="connsiteX2" fmla="*/ 4075382 w 4078815"/>
              <a:gd name="connsiteY2" fmla="*/ 3976900 h 4671791"/>
              <a:gd name="connsiteX3" fmla="*/ 13427 w 4078815"/>
              <a:gd name="connsiteY3" fmla="*/ 4671791 h 4671791"/>
              <a:gd name="connsiteX4" fmla="*/ 0 w 4078815"/>
              <a:gd name="connsiteY4" fmla="*/ 4671791 h 4671791"/>
              <a:gd name="connsiteX5" fmla="*/ 0 w 4078815"/>
              <a:gd name="connsiteY5" fmla="*/ 694290 h 46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15" h="4671791">
                <a:moveTo>
                  <a:pt x="4054602" y="0"/>
                </a:moveTo>
                <a:lnTo>
                  <a:pt x="4078815" y="0"/>
                </a:lnTo>
                <a:cubicBezTo>
                  <a:pt x="4077671" y="1325634"/>
                  <a:pt x="4076526" y="2651266"/>
                  <a:pt x="4075382" y="3976900"/>
                </a:cubicBezTo>
                <a:lnTo>
                  <a:pt x="13427" y="4671791"/>
                </a:lnTo>
                <a:lnTo>
                  <a:pt x="0" y="4671791"/>
                </a:lnTo>
                <a:lnTo>
                  <a:pt x="0" y="69429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666000" tIns="1296000" rIns="666000">
            <a:noAutofit/>
          </a:bodyPr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8113185" y="3430800"/>
            <a:ext cx="4081497" cy="2001600"/>
          </a:xfrm>
        </p:spPr>
        <p:txBody>
          <a:bodyPr lIns="684000" rIns="684000"/>
          <a:lstStyle>
            <a:lvl1pPr marL="0" indent="0"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5pPr>
            <a:lvl6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6pPr>
            <a:lvl7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7pPr>
            <a:lvl8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8pPr>
            <a:lvl9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7" name="TextBox 16"/>
          <p:cNvSpPr txBox="1">
            <a:spLocks/>
          </p:cNvSpPr>
          <p:nvPr userDrawn="1"/>
        </p:nvSpPr>
        <p:spPr>
          <a:xfrm>
            <a:off x="8113714" y="5432400"/>
            <a:ext cx="4081871" cy="1425600"/>
          </a:xfrm>
          <a:custGeom>
            <a:avLst/>
            <a:gdLst>
              <a:gd name="connsiteX0" fmla="*/ 4079472 w 4081871"/>
              <a:gd name="connsiteY0" fmla="*/ 0 h 1425595"/>
              <a:gd name="connsiteX1" fmla="*/ 4080004 w 4081871"/>
              <a:gd name="connsiteY1" fmla="*/ 0 h 1425595"/>
              <a:gd name="connsiteX2" fmla="*/ 4081871 w 4081871"/>
              <a:gd name="connsiteY2" fmla="*/ 1401578 h 1425595"/>
              <a:gd name="connsiteX3" fmla="*/ 4081871 w 4081871"/>
              <a:gd name="connsiteY3" fmla="*/ 1425595 h 1425595"/>
              <a:gd name="connsiteX4" fmla="*/ 7353 w 4081871"/>
              <a:gd name="connsiteY4" fmla="*/ 703055 h 1425595"/>
              <a:gd name="connsiteX5" fmla="*/ 0 w 4081871"/>
              <a:gd name="connsiteY5" fmla="*/ 697901 h 142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871" h="1425595">
                <a:moveTo>
                  <a:pt x="4079472" y="0"/>
                </a:moveTo>
                <a:lnTo>
                  <a:pt x="4080004" y="0"/>
                </a:lnTo>
                <a:lnTo>
                  <a:pt x="4081871" y="1401578"/>
                </a:lnTo>
                <a:lnTo>
                  <a:pt x="4081871" y="1425595"/>
                </a:lnTo>
                <a:lnTo>
                  <a:pt x="7353" y="703055"/>
                </a:lnTo>
                <a:lnTo>
                  <a:pt x="0" y="697901"/>
                </a:lnTo>
                <a:close/>
              </a:path>
            </a:pathLst>
          </a:custGeom>
          <a:solidFill>
            <a:srgbClr val="061C48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/>
              <a:t>.</a:t>
            </a:r>
          </a:p>
        </p:txBody>
      </p:sp>
      <p:pic>
        <p:nvPicPr>
          <p:cNvPr id="9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4BC889AD-BE2B-4E4B-B2BA-AA7D28721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6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15">
          <p15:clr>
            <a:srgbClr val="000000"/>
          </p15:clr>
        </p15:guide>
        <p15:guide id="3" pos="3833">
          <p15:clr>
            <a:srgbClr val="00000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billede (D)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755796 w 12192000"/>
              <a:gd name="connsiteY0" fmla="*/ 6780008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0" fmla="*/ 12192000 w 12192000"/>
              <a:gd name="connsiteY0" fmla="*/ 6857792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12192000 w 12192000"/>
              <a:gd name="connsiteY0" fmla="*/ 6857792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0 w 12192000"/>
              <a:gd name="connsiteY12" fmla="*/ 6858000 h 6858000"/>
              <a:gd name="connsiteX13" fmla="*/ 0 w 12192000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12192000" y="6857792"/>
                </a:moveTo>
                <a:lnTo>
                  <a:pt x="12192000" y="6857361"/>
                </a:lnTo>
                <a:lnTo>
                  <a:pt x="12192000" y="685779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32604"/>
                </a:lnTo>
                <a:lnTo>
                  <a:pt x="8113714" y="6130302"/>
                </a:lnTo>
                <a:lnTo>
                  <a:pt x="8114190" y="6130635"/>
                </a:lnTo>
                <a:lnTo>
                  <a:pt x="8106713" y="6129302"/>
                </a:lnTo>
                <a:lnTo>
                  <a:pt x="4037726" y="6854478"/>
                </a:lnTo>
                <a:lnTo>
                  <a:pt x="4037726" y="6857792"/>
                </a:lnTo>
                <a:lnTo>
                  <a:pt x="12192000" y="685779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04000" bIns="1044000" anchor="ctr" anchorCtr="0">
            <a:noAutofit/>
          </a:bodyPr>
          <a:lstStyle>
            <a:lvl1pPr algn="l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113185" y="1458000"/>
            <a:ext cx="4082400" cy="4676400"/>
          </a:xfrm>
          <a:custGeom>
            <a:avLst/>
            <a:gdLst>
              <a:gd name="connsiteX0" fmla="*/ 4054602 w 4078815"/>
              <a:gd name="connsiteY0" fmla="*/ 0 h 4671791"/>
              <a:gd name="connsiteX1" fmla="*/ 4078815 w 4078815"/>
              <a:gd name="connsiteY1" fmla="*/ 0 h 4671791"/>
              <a:gd name="connsiteX2" fmla="*/ 4075382 w 4078815"/>
              <a:gd name="connsiteY2" fmla="*/ 3976900 h 4671791"/>
              <a:gd name="connsiteX3" fmla="*/ 13427 w 4078815"/>
              <a:gd name="connsiteY3" fmla="*/ 4671791 h 4671791"/>
              <a:gd name="connsiteX4" fmla="*/ 0 w 4078815"/>
              <a:gd name="connsiteY4" fmla="*/ 4671791 h 4671791"/>
              <a:gd name="connsiteX5" fmla="*/ 0 w 4078815"/>
              <a:gd name="connsiteY5" fmla="*/ 694290 h 46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15" h="4671791">
                <a:moveTo>
                  <a:pt x="4054602" y="0"/>
                </a:moveTo>
                <a:lnTo>
                  <a:pt x="4078815" y="0"/>
                </a:lnTo>
                <a:cubicBezTo>
                  <a:pt x="4077671" y="1325634"/>
                  <a:pt x="4076526" y="2651266"/>
                  <a:pt x="4075382" y="3976900"/>
                </a:cubicBezTo>
                <a:lnTo>
                  <a:pt x="13427" y="4671791"/>
                </a:lnTo>
                <a:lnTo>
                  <a:pt x="0" y="4671791"/>
                </a:lnTo>
                <a:lnTo>
                  <a:pt x="0" y="69429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wrap="square" lIns="666000" tIns="1296000" rIns="666000">
            <a:noAutofit/>
          </a:bodyPr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8113185" y="3430800"/>
            <a:ext cx="4081497" cy="2001600"/>
          </a:xfrm>
        </p:spPr>
        <p:txBody>
          <a:bodyPr lIns="684000" rIns="684000"/>
          <a:lstStyle>
            <a:lvl1pPr marL="0" indent="0"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5pPr>
            <a:lvl6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6pPr>
            <a:lvl7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7pPr>
            <a:lvl8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8pPr>
            <a:lvl9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7" name="TextBox 16"/>
          <p:cNvSpPr txBox="1">
            <a:spLocks/>
          </p:cNvSpPr>
          <p:nvPr userDrawn="1"/>
        </p:nvSpPr>
        <p:spPr>
          <a:xfrm>
            <a:off x="8113714" y="5432400"/>
            <a:ext cx="4081871" cy="1425600"/>
          </a:xfrm>
          <a:custGeom>
            <a:avLst/>
            <a:gdLst>
              <a:gd name="connsiteX0" fmla="*/ 4079472 w 4081871"/>
              <a:gd name="connsiteY0" fmla="*/ 0 h 1425595"/>
              <a:gd name="connsiteX1" fmla="*/ 4080004 w 4081871"/>
              <a:gd name="connsiteY1" fmla="*/ 0 h 1425595"/>
              <a:gd name="connsiteX2" fmla="*/ 4081871 w 4081871"/>
              <a:gd name="connsiteY2" fmla="*/ 1401578 h 1425595"/>
              <a:gd name="connsiteX3" fmla="*/ 4081871 w 4081871"/>
              <a:gd name="connsiteY3" fmla="*/ 1425595 h 1425595"/>
              <a:gd name="connsiteX4" fmla="*/ 7353 w 4081871"/>
              <a:gd name="connsiteY4" fmla="*/ 703055 h 1425595"/>
              <a:gd name="connsiteX5" fmla="*/ 0 w 4081871"/>
              <a:gd name="connsiteY5" fmla="*/ 697901 h 142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871" h="1425595">
                <a:moveTo>
                  <a:pt x="4079472" y="0"/>
                </a:moveTo>
                <a:lnTo>
                  <a:pt x="4080004" y="0"/>
                </a:lnTo>
                <a:lnTo>
                  <a:pt x="4081871" y="1401578"/>
                </a:lnTo>
                <a:lnTo>
                  <a:pt x="4081871" y="1425595"/>
                </a:lnTo>
                <a:lnTo>
                  <a:pt x="7353" y="703055"/>
                </a:lnTo>
                <a:lnTo>
                  <a:pt x="0" y="697901"/>
                </a:lnTo>
                <a:close/>
              </a:path>
            </a:pathLst>
          </a:custGeom>
          <a:solidFill>
            <a:srgbClr val="27A1BD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/>
              <a:t>.</a:t>
            </a:r>
          </a:p>
        </p:txBody>
      </p:sp>
      <p:pic>
        <p:nvPicPr>
          <p:cNvPr id="9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58BD047A-DD1D-4B9F-95F7-063C2607E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15">
          <p15:clr>
            <a:srgbClr val="000000"/>
          </p15:clr>
        </p15:guide>
        <p15:guide id="3" pos="3833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billede (D) 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755796 w 12192000"/>
              <a:gd name="connsiteY0" fmla="*/ 6780008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0" fmla="*/ 12192000 w 12192000"/>
              <a:gd name="connsiteY0" fmla="*/ 6857792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12192000 w 12192000"/>
              <a:gd name="connsiteY0" fmla="*/ 6857792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0 w 12192000"/>
              <a:gd name="connsiteY12" fmla="*/ 6858000 h 6858000"/>
              <a:gd name="connsiteX13" fmla="*/ 0 w 12192000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12192000" y="6857792"/>
                </a:moveTo>
                <a:lnTo>
                  <a:pt x="12192000" y="6857361"/>
                </a:lnTo>
                <a:lnTo>
                  <a:pt x="12192000" y="685779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32604"/>
                </a:lnTo>
                <a:lnTo>
                  <a:pt x="8113714" y="6130302"/>
                </a:lnTo>
                <a:lnTo>
                  <a:pt x="8114190" y="6130635"/>
                </a:lnTo>
                <a:lnTo>
                  <a:pt x="8106713" y="6129302"/>
                </a:lnTo>
                <a:lnTo>
                  <a:pt x="4037726" y="6854478"/>
                </a:lnTo>
                <a:lnTo>
                  <a:pt x="4037726" y="6857792"/>
                </a:lnTo>
                <a:lnTo>
                  <a:pt x="12192000" y="685779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04000" bIns="1044000" anchor="ctr" anchorCtr="0">
            <a:noAutofit/>
          </a:bodyPr>
          <a:lstStyle>
            <a:lvl1pPr algn="l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113185" y="1458000"/>
            <a:ext cx="4082400" cy="4676400"/>
          </a:xfrm>
          <a:custGeom>
            <a:avLst/>
            <a:gdLst>
              <a:gd name="connsiteX0" fmla="*/ 4054602 w 4078815"/>
              <a:gd name="connsiteY0" fmla="*/ 0 h 4671791"/>
              <a:gd name="connsiteX1" fmla="*/ 4078815 w 4078815"/>
              <a:gd name="connsiteY1" fmla="*/ 0 h 4671791"/>
              <a:gd name="connsiteX2" fmla="*/ 4075382 w 4078815"/>
              <a:gd name="connsiteY2" fmla="*/ 3976900 h 4671791"/>
              <a:gd name="connsiteX3" fmla="*/ 13427 w 4078815"/>
              <a:gd name="connsiteY3" fmla="*/ 4671791 h 4671791"/>
              <a:gd name="connsiteX4" fmla="*/ 0 w 4078815"/>
              <a:gd name="connsiteY4" fmla="*/ 4671791 h 4671791"/>
              <a:gd name="connsiteX5" fmla="*/ 0 w 4078815"/>
              <a:gd name="connsiteY5" fmla="*/ 694290 h 46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15" h="4671791">
                <a:moveTo>
                  <a:pt x="4054602" y="0"/>
                </a:moveTo>
                <a:lnTo>
                  <a:pt x="4078815" y="0"/>
                </a:lnTo>
                <a:cubicBezTo>
                  <a:pt x="4077671" y="1325634"/>
                  <a:pt x="4076526" y="2651266"/>
                  <a:pt x="4075382" y="3976900"/>
                </a:cubicBezTo>
                <a:lnTo>
                  <a:pt x="13427" y="4671791"/>
                </a:lnTo>
                <a:lnTo>
                  <a:pt x="0" y="4671791"/>
                </a:lnTo>
                <a:lnTo>
                  <a:pt x="0" y="69429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wrap="square" lIns="666000" tIns="1296000" rIns="666000">
            <a:noAutofit/>
          </a:bodyPr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8113185" y="3430800"/>
            <a:ext cx="4081497" cy="2001600"/>
          </a:xfrm>
        </p:spPr>
        <p:txBody>
          <a:bodyPr lIns="684000" rIns="684000"/>
          <a:lstStyle>
            <a:lvl1pPr marL="0" indent="0"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5pPr>
            <a:lvl6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6pPr>
            <a:lvl7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7pPr>
            <a:lvl8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8pPr>
            <a:lvl9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7" name="TextBox 16"/>
          <p:cNvSpPr txBox="1">
            <a:spLocks/>
          </p:cNvSpPr>
          <p:nvPr userDrawn="1"/>
        </p:nvSpPr>
        <p:spPr>
          <a:xfrm>
            <a:off x="8113714" y="5432400"/>
            <a:ext cx="4081871" cy="1425600"/>
          </a:xfrm>
          <a:custGeom>
            <a:avLst/>
            <a:gdLst>
              <a:gd name="connsiteX0" fmla="*/ 4079472 w 4081871"/>
              <a:gd name="connsiteY0" fmla="*/ 0 h 1425595"/>
              <a:gd name="connsiteX1" fmla="*/ 4080004 w 4081871"/>
              <a:gd name="connsiteY1" fmla="*/ 0 h 1425595"/>
              <a:gd name="connsiteX2" fmla="*/ 4081871 w 4081871"/>
              <a:gd name="connsiteY2" fmla="*/ 1401578 h 1425595"/>
              <a:gd name="connsiteX3" fmla="*/ 4081871 w 4081871"/>
              <a:gd name="connsiteY3" fmla="*/ 1425595 h 1425595"/>
              <a:gd name="connsiteX4" fmla="*/ 7353 w 4081871"/>
              <a:gd name="connsiteY4" fmla="*/ 703055 h 1425595"/>
              <a:gd name="connsiteX5" fmla="*/ 0 w 4081871"/>
              <a:gd name="connsiteY5" fmla="*/ 697901 h 142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871" h="1425595">
                <a:moveTo>
                  <a:pt x="4079472" y="0"/>
                </a:moveTo>
                <a:lnTo>
                  <a:pt x="4080004" y="0"/>
                </a:lnTo>
                <a:lnTo>
                  <a:pt x="4081871" y="1401578"/>
                </a:lnTo>
                <a:lnTo>
                  <a:pt x="4081871" y="1425595"/>
                </a:lnTo>
                <a:lnTo>
                  <a:pt x="7353" y="703055"/>
                </a:lnTo>
                <a:lnTo>
                  <a:pt x="0" y="697901"/>
                </a:lnTo>
                <a:close/>
              </a:path>
            </a:pathLst>
          </a:custGeom>
          <a:solidFill>
            <a:srgbClr val="ECAD28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/>
              <a:t>.</a:t>
            </a:r>
          </a:p>
        </p:txBody>
      </p:sp>
      <p:pic>
        <p:nvPicPr>
          <p:cNvPr id="9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805C805E-9234-4D34-997C-B00E5E671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2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15">
          <p15:clr>
            <a:srgbClr val="000000"/>
          </p15:clr>
        </p15:guide>
        <p15:guide id="3" pos="3833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billede (D)  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755796 w 12192000"/>
              <a:gd name="connsiteY0" fmla="*/ 6780008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0" fmla="*/ 12192000 w 12192000"/>
              <a:gd name="connsiteY0" fmla="*/ 6857792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12192000 w 12192000"/>
              <a:gd name="connsiteY0" fmla="*/ 6857792 h 6858000"/>
              <a:gd name="connsiteX1" fmla="*/ 12192000 w 12192000"/>
              <a:gd name="connsiteY1" fmla="*/ 6857361 h 6858000"/>
              <a:gd name="connsiteX2" fmla="*/ 12192000 w 12192000"/>
              <a:gd name="connsiteY2" fmla="*/ 685779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5432604 h 6858000"/>
              <a:gd name="connsiteX6" fmla="*/ 8113714 w 12192000"/>
              <a:gd name="connsiteY6" fmla="*/ 6130302 h 6858000"/>
              <a:gd name="connsiteX7" fmla="*/ 8114190 w 12192000"/>
              <a:gd name="connsiteY7" fmla="*/ 6130635 h 6858000"/>
              <a:gd name="connsiteX8" fmla="*/ 8106713 w 12192000"/>
              <a:gd name="connsiteY8" fmla="*/ 6129302 h 6858000"/>
              <a:gd name="connsiteX9" fmla="*/ 4037726 w 12192000"/>
              <a:gd name="connsiteY9" fmla="*/ 6854478 h 6858000"/>
              <a:gd name="connsiteX10" fmla="*/ 4037726 w 12192000"/>
              <a:gd name="connsiteY10" fmla="*/ 6857792 h 6858000"/>
              <a:gd name="connsiteX11" fmla="*/ 12192000 w 12192000"/>
              <a:gd name="connsiteY11" fmla="*/ 6857792 h 6858000"/>
              <a:gd name="connsiteX12" fmla="*/ 0 w 12192000"/>
              <a:gd name="connsiteY12" fmla="*/ 6858000 h 6858000"/>
              <a:gd name="connsiteX13" fmla="*/ 0 w 12192000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12192000" y="6857792"/>
                </a:moveTo>
                <a:lnTo>
                  <a:pt x="12192000" y="6857361"/>
                </a:lnTo>
                <a:lnTo>
                  <a:pt x="12192000" y="685779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32604"/>
                </a:lnTo>
                <a:lnTo>
                  <a:pt x="8113714" y="6130302"/>
                </a:lnTo>
                <a:lnTo>
                  <a:pt x="8114190" y="6130635"/>
                </a:lnTo>
                <a:lnTo>
                  <a:pt x="8106713" y="6129302"/>
                </a:lnTo>
                <a:lnTo>
                  <a:pt x="4037726" y="6854478"/>
                </a:lnTo>
                <a:lnTo>
                  <a:pt x="4037726" y="6857792"/>
                </a:lnTo>
                <a:lnTo>
                  <a:pt x="12192000" y="685779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04000" bIns="1044000" anchor="ctr" anchorCtr="0">
            <a:noAutofit/>
          </a:bodyPr>
          <a:lstStyle>
            <a:lvl1pPr algn="l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113185" y="1458000"/>
            <a:ext cx="4082400" cy="4676400"/>
          </a:xfrm>
          <a:custGeom>
            <a:avLst/>
            <a:gdLst>
              <a:gd name="connsiteX0" fmla="*/ 4054602 w 4078815"/>
              <a:gd name="connsiteY0" fmla="*/ 0 h 4671791"/>
              <a:gd name="connsiteX1" fmla="*/ 4078815 w 4078815"/>
              <a:gd name="connsiteY1" fmla="*/ 0 h 4671791"/>
              <a:gd name="connsiteX2" fmla="*/ 4075382 w 4078815"/>
              <a:gd name="connsiteY2" fmla="*/ 3976900 h 4671791"/>
              <a:gd name="connsiteX3" fmla="*/ 13427 w 4078815"/>
              <a:gd name="connsiteY3" fmla="*/ 4671791 h 4671791"/>
              <a:gd name="connsiteX4" fmla="*/ 0 w 4078815"/>
              <a:gd name="connsiteY4" fmla="*/ 4671791 h 4671791"/>
              <a:gd name="connsiteX5" fmla="*/ 0 w 4078815"/>
              <a:gd name="connsiteY5" fmla="*/ 694290 h 46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15" h="4671791">
                <a:moveTo>
                  <a:pt x="4054602" y="0"/>
                </a:moveTo>
                <a:lnTo>
                  <a:pt x="4078815" y="0"/>
                </a:lnTo>
                <a:cubicBezTo>
                  <a:pt x="4077671" y="1325634"/>
                  <a:pt x="4076526" y="2651266"/>
                  <a:pt x="4075382" y="3976900"/>
                </a:cubicBezTo>
                <a:lnTo>
                  <a:pt x="13427" y="4671791"/>
                </a:lnTo>
                <a:lnTo>
                  <a:pt x="0" y="4671791"/>
                </a:lnTo>
                <a:lnTo>
                  <a:pt x="0" y="694290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</p:spPr>
        <p:txBody>
          <a:bodyPr wrap="square" lIns="666000" tIns="1296000" rIns="666000">
            <a:noAutofit/>
          </a:bodyPr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8113185" y="3430800"/>
            <a:ext cx="4081497" cy="2001600"/>
          </a:xfrm>
        </p:spPr>
        <p:txBody>
          <a:bodyPr lIns="684000" rIns="684000"/>
          <a:lstStyle>
            <a:lvl1pPr marL="0" indent="0"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5pPr>
            <a:lvl6pPr>
              <a:lnSpc>
                <a:spcPct val="110000"/>
              </a:lnSpc>
              <a:spcBef>
                <a:spcPts val="300"/>
              </a:spcBef>
              <a:defRPr sz="1400">
                <a:solidFill>
                  <a:schemeClr val="bg1"/>
                </a:solidFill>
              </a:defRPr>
            </a:lvl6pPr>
            <a:lvl7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7pPr>
            <a:lvl8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8pPr>
            <a:lvl9pPr>
              <a:lnSpc>
                <a:spcPct val="11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7" name="TextBox 16"/>
          <p:cNvSpPr txBox="1">
            <a:spLocks/>
          </p:cNvSpPr>
          <p:nvPr userDrawn="1"/>
        </p:nvSpPr>
        <p:spPr>
          <a:xfrm>
            <a:off x="8113714" y="5432400"/>
            <a:ext cx="4081871" cy="1425600"/>
          </a:xfrm>
          <a:custGeom>
            <a:avLst/>
            <a:gdLst>
              <a:gd name="connsiteX0" fmla="*/ 4079472 w 4081871"/>
              <a:gd name="connsiteY0" fmla="*/ 0 h 1425595"/>
              <a:gd name="connsiteX1" fmla="*/ 4080004 w 4081871"/>
              <a:gd name="connsiteY1" fmla="*/ 0 h 1425595"/>
              <a:gd name="connsiteX2" fmla="*/ 4081871 w 4081871"/>
              <a:gd name="connsiteY2" fmla="*/ 1401578 h 1425595"/>
              <a:gd name="connsiteX3" fmla="*/ 4081871 w 4081871"/>
              <a:gd name="connsiteY3" fmla="*/ 1425595 h 1425595"/>
              <a:gd name="connsiteX4" fmla="*/ 7353 w 4081871"/>
              <a:gd name="connsiteY4" fmla="*/ 703055 h 1425595"/>
              <a:gd name="connsiteX5" fmla="*/ 0 w 4081871"/>
              <a:gd name="connsiteY5" fmla="*/ 697901 h 142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871" h="1425595">
                <a:moveTo>
                  <a:pt x="4079472" y="0"/>
                </a:moveTo>
                <a:lnTo>
                  <a:pt x="4080004" y="0"/>
                </a:lnTo>
                <a:lnTo>
                  <a:pt x="4081871" y="1401578"/>
                </a:lnTo>
                <a:lnTo>
                  <a:pt x="4081871" y="1425595"/>
                </a:lnTo>
                <a:lnTo>
                  <a:pt x="7353" y="703055"/>
                </a:lnTo>
                <a:lnTo>
                  <a:pt x="0" y="697901"/>
                </a:lnTo>
                <a:close/>
              </a:path>
            </a:pathLst>
          </a:custGeom>
          <a:solidFill>
            <a:srgbClr val="EB4430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·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/>
              <a:t>.</a:t>
            </a:r>
          </a:p>
        </p:txBody>
      </p:sp>
      <p:pic>
        <p:nvPicPr>
          <p:cNvPr id="9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29642260-A9C6-435C-9D96-6AF180CC1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10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15">
          <p15:clr>
            <a:srgbClr val="000000"/>
          </p15:clr>
        </p15:guide>
        <p15:guide id="3" pos="3833">
          <p15:clr>
            <a:srgbClr val="00000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800" err="1"/>
          </a:p>
        </p:txBody>
      </p:sp>
      <p:sp>
        <p:nvSpPr>
          <p:cNvPr id="10" name="Shape 1"/>
          <p:cNvSpPr>
            <a:spLocks/>
          </p:cNvSpPr>
          <p:nvPr userDrawn="1"/>
        </p:nvSpPr>
        <p:spPr bwMode="auto">
          <a:xfrm>
            <a:off x="0" y="1"/>
            <a:ext cx="12192000" cy="6856413"/>
          </a:xfrm>
          <a:custGeom>
            <a:avLst/>
            <a:gdLst>
              <a:gd name="T0" fmla="*/ 0 w 5757"/>
              <a:gd name="T1" fmla="*/ 0 h 4319"/>
              <a:gd name="T2" fmla="*/ 0 w 5757"/>
              <a:gd name="T3" fmla="*/ 3304 h 4319"/>
              <a:gd name="T4" fmla="*/ 5757 w 5757"/>
              <a:gd name="T5" fmla="*/ 4319 h 4319"/>
              <a:gd name="T6" fmla="*/ 5757 w 5757"/>
              <a:gd name="T7" fmla="*/ 0 h 4319"/>
              <a:gd name="T8" fmla="*/ 0 w 5757"/>
              <a:gd name="T9" fmla="*/ 0 h 4319"/>
              <a:gd name="connsiteX0" fmla="*/ 0 w 10000"/>
              <a:gd name="connsiteY0" fmla="*/ 0 h 10000"/>
              <a:gd name="connsiteX1" fmla="*/ 2 w 10000"/>
              <a:gd name="connsiteY1" fmla="*/ 6878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1" y="2293"/>
                  <a:pt x="1" y="4585"/>
                  <a:pt x="2" y="6878"/>
                </a:cubicBezTo>
                <a:lnTo>
                  <a:pt x="10000" y="10000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15" name="Shape 2"/>
          <p:cNvSpPr>
            <a:spLocks/>
          </p:cNvSpPr>
          <p:nvPr userDrawn="1"/>
        </p:nvSpPr>
        <p:spPr bwMode="auto">
          <a:xfrm>
            <a:off x="0" y="2565400"/>
            <a:ext cx="12192000" cy="4291014"/>
          </a:xfrm>
          <a:custGeom>
            <a:avLst/>
            <a:gdLst>
              <a:gd name="T0" fmla="*/ 5760 w 5760"/>
              <a:gd name="T1" fmla="*/ 0 h 2034"/>
              <a:gd name="T2" fmla="*/ 0 w 5760"/>
              <a:gd name="T3" fmla="*/ 1017 h 2034"/>
              <a:gd name="T4" fmla="*/ 5760 w 5760"/>
              <a:gd name="T5" fmla="*/ 2034 h 2034"/>
              <a:gd name="T6" fmla="*/ 5760 w 5760"/>
              <a:gd name="T7" fmla="*/ 0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0" h="2034">
                <a:moveTo>
                  <a:pt x="5760" y="0"/>
                </a:moveTo>
                <a:lnTo>
                  <a:pt x="0" y="1017"/>
                </a:lnTo>
                <a:lnTo>
                  <a:pt x="5760" y="2034"/>
                </a:lnTo>
                <a:lnTo>
                  <a:pt x="5760" y="0"/>
                </a:lnTo>
                <a:close/>
              </a:path>
            </a:pathLst>
          </a:custGeom>
          <a:solidFill>
            <a:srgbClr val="061C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954278"/>
            <a:ext cx="8781561" cy="1224136"/>
          </a:xfrm>
        </p:spPr>
        <p:txBody>
          <a:bodyPr/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9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1947B094-F1D2-497C-B49D-65B49E9C6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33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800" err="1"/>
          </a:p>
        </p:txBody>
      </p:sp>
      <p:sp>
        <p:nvSpPr>
          <p:cNvPr id="10" name="Shape 1"/>
          <p:cNvSpPr>
            <a:spLocks/>
          </p:cNvSpPr>
          <p:nvPr userDrawn="1"/>
        </p:nvSpPr>
        <p:spPr bwMode="auto">
          <a:xfrm>
            <a:off x="0" y="1"/>
            <a:ext cx="12192000" cy="6856413"/>
          </a:xfrm>
          <a:custGeom>
            <a:avLst/>
            <a:gdLst>
              <a:gd name="T0" fmla="*/ 0 w 5757"/>
              <a:gd name="T1" fmla="*/ 0 h 4319"/>
              <a:gd name="T2" fmla="*/ 0 w 5757"/>
              <a:gd name="T3" fmla="*/ 3304 h 4319"/>
              <a:gd name="T4" fmla="*/ 5757 w 5757"/>
              <a:gd name="T5" fmla="*/ 4319 h 4319"/>
              <a:gd name="T6" fmla="*/ 5757 w 5757"/>
              <a:gd name="T7" fmla="*/ 0 h 4319"/>
              <a:gd name="T8" fmla="*/ 0 w 5757"/>
              <a:gd name="T9" fmla="*/ 0 h 4319"/>
              <a:gd name="connsiteX0" fmla="*/ 0 w 10000"/>
              <a:gd name="connsiteY0" fmla="*/ 0 h 10000"/>
              <a:gd name="connsiteX1" fmla="*/ 2 w 10000"/>
              <a:gd name="connsiteY1" fmla="*/ 6878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1" y="2293"/>
                  <a:pt x="1" y="4585"/>
                  <a:pt x="2" y="6878"/>
                </a:cubicBezTo>
                <a:lnTo>
                  <a:pt x="10000" y="10000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15" name="Shape 2"/>
          <p:cNvSpPr>
            <a:spLocks/>
          </p:cNvSpPr>
          <p:nvPr userDrawn="1"/>
        </p:nvSpPr>
        <p:spPr bwMode="auto">
          <a:xfrm>
            <a:off x="0" y="2565400"/>
            <a:ext cx="12192000" cy="4291014"/>
          </a:xfrm>
          <a:custGeom>
            <a:avLst/>
            <a:gdLst>
              <a:gd name="T0" fmla="*/ 5760 w 5760"/>
              <a:gd name="T1" fmla="*/ 0 h 2034"/>
              <a:gd name="T2" fmla="*/ 0 w 5760"/>
              <a:gd name="T3" fmla="*/ 1017 h 2034"/>
              <a:gd name="T4" fmla="*/ 5760 w 5760"/>
              <a:gd name="T5" fmla="*/ 2034 h 2034"/>
              <a:gd name="T6" fmla="*/ 5760 w 5760"/>
              <a:gd name="T7" fmla="*/ 0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0" h="2034">
                <a:moveTo>
                  <a:pt x="5760" y="0"/>
                </a:moveTo>
                <a:lnTo>
                  <a:pt x="0" y="1017"/>
                </a:lnTo>
                <a:lnTo>
                  <a:pt x="5760" y="2034"/>
                </a:lnTo>
                <a:lnTo>
                  <a:pt x="5760" y="0"/>
                </a:lnTo>
                <a:close/>
              </a:path>
            </a:pathLst>
          </a:custGeom>
          <a:solidFill>
            <a:srgbClr val="27A1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954278"/>
            <a:ext cx="8781561" cy="1224136"/>
          </a:xfrm>
        </p:spPr>
        <p:txBody>
          <a:bodyPr/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9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6161C859-3AF3-4584-8FDF-9CD216935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87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800" err="1"/>
          </a:p>
        </p:txBody>
      </p:sp>
      <p:sp>
        <p:nvSpPr>
          <p:cNvPr id="10" name="Shape 1"/>
          <p:cNvSpPr>
            <a:spLocks/>
          </p:cNvSpPr>
          <p:nvPr userDrawn="1"/>
        </p:nvSpPr>
        <p:spPr bwMode="auto">
          <a:xfrm>
            <a:off x="0" y="1"/>
            <a:ext cx="12192000" cy="6856413"/>
          </a:xfrm>
          <a:custGeom>
            <a:avLst/>
            <a:gdLst>
              <a:gd name="T0" fmla="*/ 0 w 5757"/>
              <a:gd name="T1" fmla="*/ 0 h 4319"/>
              <a:gd name="T2" fmla="*/ 0 w 5757"/>
              <a:gd name="T3" fmla="*/ 3304 h 4319"/>
              <a:gd name="T4" fmla="*/ 5757 w 5757"/>
              <a:gd name="T5" fmla="*/ 4319 h 4319"/>
              <a:gd name="T6" fmla="*/ 5757 w 5757"/>
              <a:gd name="T7" fmla="*/ 0 h 4319"/>
              <a:gd name="T8" fmla="*/ 0 w 5757"/>
              <a:gd name="T9" fmla="*/ 0 h 4319"/>
              <a:gd name="connsiteX0" fmla="*/ 0 w 10000"/>
              <a:gd name="connsiteY0" fmla="*/ 0 h 10000"/>
              <a:gd name="connsiteX1" fmla="*/ 2 w 10000"/>
              <a:gd name="connsiteY1" fmla="*/ 6878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1" y="2293"/>
                  <a:pt x="1" y="4585"/>
                  <a:pt x="2" y="6878"/>
                </a:cubicBezTo>
                <a:lnTo>
                  <a:pt x="10000" y="10000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15" name="Shape 2"/>
          <p:cNvSpPr>
            <a:spLocks/>
          </p:cNvSpPr>
          <p:nvPr userDrawn="1"/>
        </p:nvSpPr>
        <p:spPr bwMode="auto">
          <a:xfrm>
            <a:off x="0" y="2565400"/>
            <a:ext cx="12192000" cy="4291014"/>
          </a:xfrm>
          <a:custGeom>
            <a:avLst/>
            <a:gdLst>
              <a:gd name="T0" fmla="*/ 5760 w 5760"/>
              <a:gd name="T1" fmla="*/ 0 h 2034"/>
              <a:gd name="T2" fmla="*/ 0 w 5760"/>
              <a:gd name="T3" fmla="*/ 1017 h 2034"/>
              <a:gd name="T4" fmla="*/ 5760 w 5760"/>
              <a:gd name="T5" fmla="*/ 2034 h 2034"/>
              <a:gd name="T6" fmla="*/ 5760 w 5760"/>
              <a:gd name="T7" fmla="*/ 0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0" h="2034">
                <a:moveTo>
                  <a:pt x="5760" y="0"/>
                </a:moveTo>
                <a:lnTo>
                  <a:pt x="0" y="1017"/>
                </a:lnTo>
                <a:lnTo>
                  <a:pt x="5760" y="2034"/>
                </a:lnTo>
                <a:lnTo>
                  <a:pt x="5760" y="0"/>
                </a:lnTo>
                <a:close/>
              </a:path>
            </a:pathLst>
          </a:custGeom>
          <a:solidFill>
            <a:srgbClr val="ECAD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954278"/>
            <a:ext cx="8781561" cy="1224136"/>
          </a:xfrm>
        </p:spPr>
        <p:txBody>
          <a:bodyPr/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9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966AB340-BF5C-4E78-BA01-21C729441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2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A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-4800" y="-3600"/>
            <a:ext cx="12206400" cy="6865200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482400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0"/>
            <a:ext cx="6105600" cy="6861600"/>
          </a:xfrm>
          <a:custGeom>
            <a:avLst/>
            <a:gdLst>
              <a:gd name="connsiteX0" fmla="*/ 0 w 6105600"/>
              <a:gd name="connsiteY0" fmla="*/ 0 h 6861600"/>
              <a:gd name="connsiteX1" fmla="*/ 6105600 w 6105600"/>
              <a:gd name="connsiteY1" fmla="*/ 0 h 6861600"/>
              <a:gd name="connsiteX2" fmla="*/ 6105600 w 6105600"/>
              <a:gd name="connsiteY2" fmla="*/ 6861600 h 6861600"/>
              <a:gd name="connsiteX3" fmla="*/ 0 w 6105600"/>
              <a:gd name="connsiteY3" fmla="*/ 6861600 h 6861600"/>
              <a:gd name="connsiteX4" fmla="*/ 0 w 6105600"/>
              <a:gd name="connsiteY4" fmla="*/ 6858001 h 6861600"/>
              <a:gd name="connsiteX5" fmla="*/ 6096000 w 6105600"/>
              <a:gd name="connsiteY5" fmla="*/ 6858001 h 6861600"/>
              <a:gd name="connsiteX6" fmla="*/ 6095992 w 6105600"/>
              <a:gd name="connsiteY6" fmla="*/ 6858000 h 6861600"/>
              <a:gd name="connsiteX7" fmla="*/ 6096000 w 6105600"/>
              <a:gd name="connsiteY7" fmla="*/ 6858000 h 6861600"/>
              <a:gd name="connsiteX8" fmla="*/ 0 w 6105600"/>
              <a:gd name="connsiteY8" fmla="*/ 5805851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5600" h="6861600">
                <a:moveTo>
                  <a:pt x="0" y="0"/>
                </a:moveTo>
                <a:lnTo>
                  <a:pt x="6105600" y="0"/>
                </a:lnTo>
                <a:lnTo>
                  <a:pt x="61056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6096000" y="6858001"/>
                </a:lnTo>
                <a:lnTo>
                  <a:pt x="6095992" y="6858000"/>
                </a:lnTo>
                <a:lnTo>
                  <a:pt x="6096000" y="6858000"/>
                </a:lnTo>
                <a:lnTo>
                  <a:pt x="0" y="5805851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wrap="square" lIns="630000" tIns="3780000" rIns="630000" bIns="478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</a:t>
            </a:r>
            <a:r>
              <a:rPr lang="da-DK" err="1"/>
              <a:t>maks</a:t>
            </a:r>
            <a:r>
              <a:rPr lang="da-DK"/>
              <a:t>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1" y="4132800"/>
            <a:ext cx="5422900" cy="498834"/>
          </a:xfrm>
        </p:spPr>
        <p:txBody>
          <a:bodyPr lIns="6408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05489"/>
            <a:ext cx="12192000" cy="1052514"/>
          </a:xfrm>
          <a:custGeom>
            <a:avLst/>
            <a:gdLst>
              <a:gd name="connsiteX0" fmla="*/ 4570413 w 9144000"/>
              <a:gd name="connsiteY0" fmla="*/ 0 h 809625"/>
              <a:gd name="connsiteX1" fmla="*/ 9144000 w 9144000"/>
              <a:gd name="connsiteY1" fmla="*/ 809625 h 809625"/>
              <a:gd name="connsiteX2" fmla="*/ 0 w 9144000"/>
              <a:gd name="connsiteY2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0" h="809625">
                <a:moveTo>
                  <a:pt x="4570413" y="0"/>
                </a:moveTo>
                <a:lnTo>
                  <a:pt x="9144000" y="809625"/>
                </a:lnTo>
                <a:lnTo>
                  <a:pt x="0" y="809625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4761148"/>
            <a:ext cx="6096001" cy="2094419"/>
          </a:xfrm>
          <a:custGeom>
            <a:avLst/>
            <a:gdLst>
              <a:gd name="connsiteX0" fmla="*/ 4572000 w 4572000"/>
              <a:gd name="connsiteY0" fmla="*/ 0 h 1615884"/>
              <a:gd name="connsiteX1" fmla="*/ 4572000 w 4572000"/>
              <a:gd name="connsiteY1" fmla="*/ 1615884 h 1615884"/>
              <a:gd name="connsiteX2" fmla="*/ 0 w 4572000"/>
              <a:gd name="connsiteY2" fmla="*/ 808222 h 1615884"/>
              <a:gd name="connsiteX3" fmla="*/ 0 w 4572000"/>
              <a:gd name="connsiteY3" fmla="*/ 807661 h 16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1615884">
                <a:moveTo>
                  <a:pt x="4572000" y="0"/>
                </a:moveTo>
                <a:lnTo>
                  <a:pt x="4572000" y="1615884"/>
                </a:lnTo>
                <a:lnTo>
                  <a:pt x="0" y="808222"/>
                </a:lnTo>
                <a:lnTo>
                  <a:pt x="0" y="807661"/>
                </a:lnTo>
                <a:close/>
              </a:path>
            </a:pathLst>
          </a:custGeom>
          <a:solidFill>
            <a:srgbClr val="ECAD28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4179" y="-214438"/>
            <a:ext cx="12206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1" noProof="0">
                <a:solidFill>
                  <a:schemeClr val="accent1"/>
                </a:solidFill>
              </a:rPr>
              <a:t>Bemærk</a:t>
            </a:r>
            <a:r>
              <a:rPr lang="da-DK" sz="1100" noProof="0">
                <a:solidFill>
                  <a:schemeClr val="accent1"/>
                </a:solidFill>
              </a:rPr>
              <a:t> at billedet ses under boksen som er transparent. Derfor skal billedet fylde hele siden.</a:t>
            </a:r>
          </a:p>
        </p:txBody>
      </p:sp>
      <p:pic>
        <p:nvPicPr>
          <p:cNvPr id="11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718DAF04-262F-467C-9C1B-D786C2A35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3700" y="345600"/>
            <a:ext cx="1411766" cy="349200"/>
          </a:xfrm>
          <a:prstGeom prst="rect">
            <a:avLst/>
          </a:prstGeom>
        </p:spPr>
      </p:pic>
      <p:sp>
        <p:nvSpPr>
          <p:cNvPr id="12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0B2771D4-5631-4DD2-83FD-9F6877FABD87}"/>
              </a:ext>
            </a:extLst>
          </p:cNvPr>
          <p:cNvSpPr/>
          <p:nvPr userDrawn="1"/>
        </p:nvSpPr>
        <p:spPr>
          <a:xfrm>
            <a:off x="6780075" y="2098440"/>
            <a:ext cx="4738825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3950532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800" err="1"/>
          </a:p>
        </p:txBody>
      </p:sp>
      <p:sp>
        <p:nvSpPr>
          <p:cNvPr id="10" name="Shape 1"/>
          <p:cNvSpPr>
            <a:spLocks/>
          </p:cNvSpPr>
          <p:nvPr userDrawn="1"/>
        </p:nvSpPr>
        <p:spPr bwMode="auto">
          <a:xfrm>
            <a:off x="0" y="1"/>
            <a:ext cx="12192000" cy="6856413"/>
          </a:xfrm>
          <a:custGeom>
            <a:avLst/>
            <a:gdLst>
              <a:gd name="T0" fmla="*/ 0 w 5757"/>
              <a:gd name="T1" fmla="*/ 0 h 4319"/>
              <a:gd name="T2" fmla="*/ 0 w 5757"/>
              <a:gd name="T3" fmla="*/ 3304 h 4319"/>
              <a:gd name="T4" fmla="*/ 5757 w 5757"/>
              <a:gd name="T5" fmla="*/ 4319 h 4319"/>
              <a:gd name="T6" fmla="*/ 5757 w 5757"/>
              <a:gd name="T7" fmla="*/ 0 h 4319"/>
              <a:gd name="T8" fmla="*/ 0 w 5757"/>
              <a:gd name="T9" fmla="*/ 0 h 4319"/>
              <a:gd name="connsiteX0" fmla="*/ 0 w 10000"/>
              <a:gd name="connsiteY0" fmla="*/ 0 h 10000"/>
              <a:gd name="connsiteX1" fmla="*/ 2 w 10000"/>
              <a:gd name="connsiteY1" fmla="*/ 6878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1" y="2293"/>
                  <a:pt x="1" y="4585"/>
                  <a:pt x="2" y="6878"/>
                </a:cubicBezTo>
                <a:lnTo>
                  <a:pt x="10000" y="10000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15" name="Shape 2"/>
          <p:cNvSpPr>
            <a:spLocks/>
          </p:cNvSpPr>
          <p:nvPr userDrawn="1"/>
        </p:nvSpPr>
        <p:spPr bwMode="auto">
          <a:xfrm>
            <a:off x="0" y="2565400"/>
            <a:ext cx="12192000" cy="4291014"/>
          </a:xfrm>
          <a:custGeom>
            <a:avLst/>
            <a:gdLst>
              <a:gd name="T0" fmla="*/ 5760 w 5760"/>
              <a:gd name="T1" fmla="*/ 0 h 2034"/>
              <a:gd name="T2" fmla="*/ 0 w 5760"/>
              <a:gd name="T3" fmla="*/ 1017 h 2034"/>
              <a:gd name="T4" fmla="*/ 5760 w 5760"/>
              <a:gd name="T5" fmla="*/ 2034 h 2034"/>
              <a:gd name="T6" fmla="*/ 5760 w 5760"/>
              <a:gd name="T7" fmla="*/ 0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0" h="2034">
                <a:moveTo>
                  <a:pt x="5760" y="0"/>
                </a:moveTo>
                <a:lnTo>
                  <a:pt x="0" y="1017"/>
                </a:lnTo>
                <a:lnTo>
                  <a:pt x="5760" y="2034"/>
                </a:lnTo>
                <a:lnTo>
                  <a:pt x="5760" y="0"/>
                </a:lnTo>
                <a:close/>
              </a:path>
            </a:pathLst>
          </a:custGeom>
          <a:solidFill>
            <a:srgbClr val="EB44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002" y="1954278"/>
            <a:ext cx="8781561" cy="1224136"/>
          </a:xfrm>
        </p:spPr>
        <p:txBody>
          <a:bodyPr/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9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63351DB9-2F18-45F4-9002-E443D44B2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78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4800" y="-3600"/>
            <a:ext cx="12201600" cy="6865200"/>
          </a:xfrm>
          <a:custGeom>
            <a:avLst/>
            <a:gdLst>
              <a:gd name="connsiteX0" fmla="*/ 4086489 w 12201600"/>
              <a:gd name="connsiteY0" fmla="*/ 5433814 h 6865200"/>
              <a:gd name="connsiteX1" fmla="*/ 4086489 w 12201600"/>
              <a:gd name="connsiteY1" fmla="*/ 5435409 h 6865200"/>
              <a:gd name="connsiteX2" fmla="*/ 12200835 w 12201600"/>
              <a:gd name="connsiteY2" fmla="*/ 6865200 h 6865200"/>
              <a:gd name="connsiteX3" fmla="*/ 0 w 12201600"/>
              <a:gd name="connsiteY3" fmla="*/ 6865200 h 6865200"/>
              <a:gd name="connsiteX4" fmla="*/ 0 w 12201600"/>
              <a:gd name="connsiteY4" fmla="*/ 6155240 h 6865200"/>
              <a:gd name="connsiteX5" fmla="*/ 12201600 w 12201600"/>
              <a:gd name="connsiteY5" fmla="*/ 4002949 h 6865200"/>
              <a:gd name="connsiteX6" fmla="*/ 12201600 w 12201600"/>
              <a:gd name="connsiteY6" fmla="*/ 6840570 h 6865200"/>
              <a:gd name="connsiteX7" fmla="*/ 4156644 w 12201600"/>
              <a:gd name="connsiteY7" fmla="*/ 5421059 h 6865200"/>
              <a:gd name="connsiteX8" fmla="*/ 4100838 w 12201600"/>
              <a:gd name="connsiteY8" fmla="*/ 0 h 6865200"/>
              <a:gd name="connsiteX9" fmla="*/ 12201600 w 12201600"/>
              <a:gd name="connsiteY9" fmla="*/ 0 h 6865200"/>
              <a:gd name="connsiteX10" fmla="*/ 12201600 w 12201600"/>
              <a:gd name="connsiteY10" fmla="*/ 3978465 h 6865200"/>
              <a:gd name="connsiteX11" fmla="*/ 4100838 w 12201600"/>
              <a:gd name="connsiteY11" fmla="*/ 5405114 h 6865200"/>
              <a:gd name="connsiteX12" fmla="*/ 0 w 12201600"/>
              <a:gd name="connsiteY12" fmla="*/ 0 h 6865200"/>
              <a:gd name="connsiteX13" fmla="*/ 4075328 w 12201600"/>
              <a:gd name="connsiteY13" fmla="*/ 0 h 6865200"/>
              <a:gd name="connsiteX14" fmla="*/ 4075328 w 12201600"/>
              <a:gd name="connsiteY14" fmla="*/ 5409898 h 6865200"/>
              <a:gd name="connsiteX15" fmla="*/ 0 w 12201600"/>
              <a:gd name="connsiteY15" fmla="*/ 6128886 h 68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1600" h="6865200">
                <a:moveTo>
                  <a:pt x="4086489" y="5433814"/>
                </a:moveTo>
                <a:lnTo>
                  <a:pt x="4086489" y="5435409"/>
                </a:lnTo>
                <a:lnTo>
                  <a:pt x="12200835" y="6865200"/>
                </a:lnTo>
                <a:lnTo>
                  <a:pt x="0" y="6865200"/>
                </a:lnTo>
                <a:lnTo>
                  <a:pt x="0" y="6155240"/>
                </a:lnTo>
                <a:close/>
                <a:moveTo>
                  <a:pt x="12201600" y="4002949"/>
                </a:moveTo>
                <a:lnTo>
                  <a:pt x="12201600" y="6840570"/>
                </a:lnTo>
                <a:lnTo>
                  <a:pt x="4156644" y="5421059"/>
                </a:lnTo>
                <a:close/>
                <a:moveTo>
                  <a:pt x="4100838" y="0"/>
                </a:moveTo>
                <a:lnTo>
                  <a:pt x="12201600" y="0"/>
                </a:lnTo>
                <a:lnTo>
                  <a:pt x="12201600" y="3978465"/>
                </a:lnTo>
                <a:lnTo>
                  <a:pt x="4100838" y="5405114"/>
                </a:lnTo>
                <a:close/>
                <a:moveTo>
                  <a:pt x="0" y="0"/>
                </a:moveTo>
                <a:lnTo>
                  <a:pt x="4075328" y="0"/>
                </a:lnTo>
                <a:lnTo>
                  <a:pt x="4075328" y="5409898"/>
                </a:lnTo>
                <a:lnTo>
                  <a:pt x="0" y="61288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1044000" anchor="ctr" anchorCtr="0">
            <a:noAutofit/>
          </a:bodyPr>
          <a:lstStyle>
            <a:lvl1pPr algn="ctr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6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D007EC78-30B0-48D5-B55D-78629AE2C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65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-4800" y="-3600"/>
            <a:ext cx="12201600" cy="6865200"/>
          </a:xfrm>
          <a:custGeom>
            <a:avLst/>
            <a:gdLst>
              <a:gd name="connsiteX0" fmla="*/ 12201600 w 12201600"/>
              <a:gd name="connsiteY0" fmla="*/ 4720711 h 6865200"/>
              <a:gd name="connsiteX1" fmla="*/ 12201600 w 12201600"/>
              <a:gd name="connsiteY1" fmla="*/ 6842373 h 6865200"/>
              <a:gd name="connsiteX2" fmla="*/ 6188113 w 12201600"/>
              <a:gd name="connsiteY2" fmla="*/ 5782100 h 6865200"/>
              <a:gd name="connsiteX3" fmla="*/ 0 w 12201600"/>
              <a:gd name="connsiteY3" fmla="*/ 4715387 h 6865200"/>
              <a:gd name="connsiteX4" fmla="*/ 12182275 w 12201600"/>
              <a:gd name="connsiteY4" fmla="*/ 6865200 h 6865200"/>
              <a:gd name="connsiteX5" fmla="*/ 0 w 12201600"/>
              <a:gd name="connsiteY5" fmla="*/ 6865200 h 6865200"/>
              <a:gd name="connsiteX6" fmla="*/ 6127788 w 12201600"/>
              <a:gd name="connsiteY6" fmla="*/ 0 h 6865200"/>
              <a:gd name="connsiteX7" fmla="*/ 12201600 w 12201600"/>
              <a:gd name="connsiteY7" fmla="*/ 0 h 6865200"/>
              <a:gd name="connsiteX8" fmla="*/ 12201600 w 12201600"/>
              <a:gd name="connsiteY8" fmla="*/ 4694747 h 6865200"/>
              <a:gd name="connsiteX9" fmla="*/ 6127788 w 12201600"/>
              <a:gd name="connsiteY9" fmla="*/ 5766225 h 6865200"/>
              <a:gd name="connsiteX10" fmla="*/ 0 w 12201600"/>
              <a:gd name="connsiteY10" fmla="*/ 0 h 6865200"/>
              <a:gd name="connsiteX11" fmla="*/ 6102387 w 12201600"/>
              <a:gd name="connsiteY11" fmla="*/ 0 h 6865200"/>
              <a:gd name="connsiteX12" fmla="*/ 6102387 w 12201600"/>
              <a:gd name="connsiteY12" fmla="*/ 5766225 h 6865200"/>
              <a:gd name="connsiteX13" fmla="*/ 0 w 12201600"/>
              <a:gd name="connsiteY13" fmla="*/ 4690733 h 68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01600" h="6865200">
                <a:moveTo>
                  <a:pt x="12201600" y="4720711"/>
                </a:moveTo>
                <a:lnTo>
                  <a:pt x="12201600" y="6842373"/>
                </a:lnTo>
                <a:lnTo>
                  <a:pt x="6188113" y="5782100"/>
                </a:lnTo>
                <a:close/>
                <a:moveTo>
                  <a:pt x="0" y="4715387"/>
                </a:moveTo>
                <a:lnTo>
                  <a:pt x="12182275" y="6865200"/>
                </a:lnTo>
                <a:lnTo>
                  <a:pt x="0" y="6865200"/>
                </a:lnTo>
                <a:close/>
                <a:moveTo>
                  <a:pt x="6127788" y="0"/>
                </a:moveTo>
                <a:lnTo>
                  <a:pt x="12201600" y="0"/>
                </a:lnTo>
                <a:lnTo>
                  <a:pt x="12201600" y="4694747"/>
                </a:lnTo>
                <a:lnTo>
                  <a:pt x="6127788" y="5766225"/>
                </a:lnTo>
                <a:close/>
                <a:moveTo>
                  <a:pt x="0" y="0"/>
                </a:moveTo>
                <a:lnTo>
                  <a:pt x="6102387" y="0"/>
                </a:lnTo>
                <a:lnTo>
                  <a:pt x="6102387" y="5766225"/>
                </a:lnTo>
                <a:lnTo>
                  <a:pt x="0" y="469073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1044000" anchor="ctr" anchorCtr="0">
            <a:noAutofit/>
          </a:bodyPr>
          <a:lstStyle>
            <a:lvl1pPr algn="ctr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6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0E12BDB9-EDBD-427A-837C-FCC1EF44C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81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4800" y="-3600"/>
            <a:ext cx="12201600" cy="6865200"/>
          </a:xfrm>
          <a:custGeom>
            <a:avLst/>
            <a:gdLst>
              <a:gd name="connsiteX0" fmla="*/ 12201600 w 12201600"/>
              <a:gd name="connsiteY0" fmla="*/ 3998299 h 6865200"/>
              <a:gd name="connsiteX1" fmla="*/ 12201600 w 12201600"/>
              <a:gd name="connsiteY1" fmla="*/ 5411563 h 6865200"/>
              <a:gd name="connsiteX2" fmla="*/ 8197888 w 12201600"/>
              <a:gd name="connsiteY2" fmla="*/ 4704188 h 6865200"/>
              <a:gd name="connsiteX3" fmla="*/ 0 w 12201600"/>
              <a:gd name="connsiteY3" fmla="*/ 3283463 h 6865200"/>
              <a:gd name="connsiteX4" fmla="*/ 12201600 w 12201600"/>
              <a:gd name="connsiteY4" fmla="*/ 5437805 h 6865200"/>
              <a:gd name="connsiteX5" fmla="*/ 12201600 w 12201600"/>
              <a:gd name="connsiteY5" fmla="*/ 6865200 h 6865200"/>
              <a:gd name="connsiteX6" fmla="*/ 0 w 12201600"/>
              <a:gd name="connsiteY6" fmla="*/ 6865200 h 6865200"/>
              <a:gd name="connsiteX7" fmla="*/ 8137563 w 12201600"/>
              <a:gd name="connsiteY7" fmla="*/ 0 h 6865200"/>
              <a:gd name="connsiteX8" fmla="*/ 12201600 w 12201600"/>
              <a:gd name="connsiteY8" fmla="*/ 0 h 6865200"/>
              <a:gd name="connsiteX9" fmla="*/ 12201600 w 12201600"/>
              <a:gd name="connsiteY9" fmla="*/ 3972067 h 6865200"/>
              <a:gd name="connsiteX10" fmla="*/ 8137563 w 12201600"/>
              <a:gd name="connsiteY10" fmla="*/ 4689900 h 6865200"/>
              <a:gd name="connsiteX11" fmla="*/ 0 w 12201600"/>
              <a:gd name="connsiteY11" fmla="*/ 0 h 6865200"/>
              <a:gd name="connsiteX12" fmla="*/ 8112163 w 12201600"/>
              <a:gd name="connsiteY12" fmla="*/ 0 h 6865200"/>
              <a:gd name="connsiteX13" fmla="*/ 8112163 w 12201600"/>
              <a:gd name="connsiteY13" fmla="*/ 4689900 h 6865200"/>
              <a:gd name="connsiteX14" fmla="*/ 0 w 12201600"/>
              <a:gd name="connsiteY14" fmla="*/ 3257222 h 68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1600" h="6865200">
                <a:moveTo>
                  <a:pt x="12201600" y="3998299"/>
                </a:moveTo>
                <a:lnTo>
                  <a:pt x="12201600" y="5411563"/>
                </a:lnTo>
                <a:lnTo>
                  <a:pt x="8197888" y="4704188"/>
                </a:lnTo>
                <a:close/>
                <a:moveTo>
                  <a:pt x="0" y="3283463"/>
                </a:moveTo>
                <a:lnTo>
                  <a:pt x="12201600" y="5437805"/>
                </a:lnTo>
                <a:lnTo>
                  <a:pt x="12201600" y="6865200"/>
                </a:lnTo>
                <a:lnTo>
                  <a:pt x="0" y="6865200"/>
                </a:lnTo>
                <a:close/>
                <a:moveTo>
                  <a:pt x="8137563" y="0"/>
                </a:moveTo>
                <a:lnTo>
                  <a:pt x="12201600" y="0"/>
                </a:lnTo>
                <a:lnTo>
                  <a:pt x="12201600" y="3972067"/>
                </a:lnTo>
                <a:lnTo>
                  <a:pt x="8137563" y="4689900"/>
                </a:lnTo>
                <a:close/>
                <a:moveTo>
                  <a:pt x="0" y="0"/>
                </a:moveTo>
                <a:lnTo>
                  <a:pt x="8112163" y="0"/>
                </a:lnTo>
                <a:lnTo>
                  <a:pt x="8112163" y="4689900"/>
                </a:lnTo>
                <a:lnTo>
                  <a:pt x="0" y="325722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1044000" anchor="ctr" anchorCtr="0">
            <a:noAutofit/>
          </a:bodyPr>
          <a:lstStyle>
            <a:lvl1pPr algn="ctr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6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CCB99E2F-A814-404D-B325-F5F12AA53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83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ille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3600" y="-3600"/>
            <a:ext cx="12201600" cy="6865200"/>
          </a:xfrm>
          <a:custGeom>
            <a:avLst/>
            <a:gdLst>
              <a:gd name="connsiteX0" fmla="*/ 6118651 w 12201600"/>
              <a:gd name="connsiteY0" fmla="*/ 4604175 h 6865200"/>
              <a:gd name="connsiteX1" fmla="*/ 12201600 w 12201600"/>
              <a:gd name="connsiteY1" fmla="*/ 5677079 h 6865200"/>
              <a:gd name="connsiteX2" fmla="*/ 12201600 w 12201600"/>
              <a:gd name="connsiteY2" fmla="*/ 6865200 h 6865200"/>
              <a:gd name="connsiteX3" fmla="*/ 50412 w 12201600"/>
              <a:gd name="connsiteY3" fmla="*/ 6865200 h 6865200"/>
              <a:gd name="connsiteX4" fmla="*/ 12201600 w 12201600"/>
              <a:gd name="connsiteY4" fmla="*/ 3530712 h 6865200"/>
              <a:gd name="connsiteX5" fmla="*/ 12201600 w 12201600"/>
              <a:gd name="connsiteY5" fmla="*/ 5649250 h 6865200"/>
              <a:gd name="connsiteX6" fmla="*/ 6196438 w 12201600"/>
              <a:gd name="connsiteY6" fmla="*/ 4589888 h 6865200"/>
              <a:gd name="connsiteX7" fmla="*/ 6131351 w 12201600"/>
              <a:gd name="connsiteY7" fmla="*/ 0 h 6865200"/>
              <a:gd name="connsiteX8" fmla="*/ 12201600 w 12201600"/>
              <a:gd name="connsiteY8" fmla="*/ 0 h 6865200"/>
              <a:gd name="connsiteX9" fmla="*/ 12201600 w 12201600"/>
              <a:gd name="connsiteY9" fmla="*/ 3502885 h 6865200"/>
              <a:gd name="connsiteX10" fmla="*/ 6131351 w 12201600"/>
              <a:gd name="connsiteY10" fmla="*/ 4574013 h 6865200"/>
              <a:gd name="connsiteX11" fmla="*/ 0 w 12201600"/>
              <a:gd name="connsiteY11" fmla="*/ 0 h 6865200"/>
              <a:gd name="connsiteX12" fmla="*/ 6104363 w 12201600"/>
              <a:gd name="connsiteY12" fmla="*/ 0 h 6865200"/>
              <a:gd name="connsiteX13" fmla="*/ 6104363 w 12201600"/>
              <a:gd name="connsiteY13" fmla="*/ 4581950 h 6865200"/>
              <a:gd name="connsiteX14" fmla="*/ 0 w 12201600"/>
              <a:gd name="connsiteY14" fmla="*/ 6855037 h 68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1600" h="6865200">
                <a:moveTo>
                  <a:pt x="6118651" y="4604175"/>
                </a:moveTo>
                <a:lnTo>
                  <a:pt x="12201600" y="5677079"/>
                </a:lnTo>
                <a:lnTo>
                  <a:pt x="12201600" y="6865200"/>
                </a:lnTo>
                <a:lnTo>
                  <a:pt x="50412" y="6865200"/>
                </a:lnTo>
                <a:close/>
                <a:moveTo>
                  <a:pt x="12201600" y="3530712"/>
                </a:moveTo>
                <a:lnTo>
                  <a:pt x="12201600" y="5649250"/>
                </a:lnTo>
                <a:lnTo>
                  <a:pt x="6196438" y="4589888"/>
                </a:lnTo>
                <a:close/>
                <a:moveTo>
                  <a:pt x="6131351" y="0"/>
                </a:moveTo>
                <a:lnTo>
                  <a:pt x="12201600" y="0"/>
                </a:lnTo>
                <a:lnTo>
                  <a:pt x="12201600" y="3502885"/>
                </a:lnTo>
                <a:lnTo>
                  <a:pt x="6131351" y="4574013"/>
                </a:lnTo>
                <a:close/>
                <a:moveTo>
                  <a:pt x="0" y="0"/>
                </a:moveTo>
                <a:lnTo>
                  <a:pt x="6104363" y="0"/>
                </a:lnTo>
                <a:lnTo>
                  <a:pt x="6104363" y="4581950"/>
                </a:lnTo>
                <a:lnTo>
                  <a:pt x="0" y="68550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1044000" anchor="ctr" anchorCtr="0">
            <a:noAutofit/>
          </a:bodyPr>
          <a:lstStyle>
            <a:lvl1pPr algn="ctr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6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A62D7791-B97D-4E85-ABC5-93C49BED9A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10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4800" y="-3600"/>
            <a:ext cx="12201600" cy="6865200"/>
          </a:xfrm>
          <a:solidFill>
            <a:schemeClr val="bg2"/>
          </a:solidFill>
        </p:spPr>
        <p:txBody>
          <a:bodyPr bIns="1044000" anchor="ctr" anchorCtr="0"/>
          <a:lstStyle>
            <a:lvl1pPr algn="ctr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508268" y="3871519"/>
            <a:ext cx="3337657" cy="1933969"/>
          </a:xfrm>
          <a:solidFill>
            <a:schemeClr val="accent1">
              <a:alpha val="90000"/>
            </a:schemeClr>
          </a:solidFill>
        </p:spPr>
        <p:txBody>
          <a:bodyPr wrap="square" lIns="342000" tIns="342000" rIns="342000" bIns="342000" anchor="b" anchorCtr="0">
            <a:spAutoFit/>
          </a:bodyPr>
          <a:lstStyle>
            <a:lvl1pPr marL="0" indent="0">
              <a:lnSpc>
                <a:spcPct val="118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2pPr>
            <a:lvl3pPr marL="324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3pPr>
            <a:lvl4pPr marL="360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4pPr>
            <a:lvl5pPr marL="360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5pPr>
            <a:lvl6pPr marL="252000" indent="0">
              <a:lnSpc>
                <a:spcPct val="110000"/>
              </a:lnSpc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6pPr>
            <a:lvl7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7pPr>
            <a:lvl8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8pPr>
            <a:lvl9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8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77B16429-9D81-4101-B1DD-1B27E04FF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98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tekstbo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4800" y="-3600"/>
            <a:ext cx="12201600" cy="6865200"/>
          </a:xfrm>
          <a:solidFill>
            <a:schemeClr val="bg2"/>
          </a:solidFill>
        </p:spPr>
        <p:txBody>
          <a:bodyPr bIns="1044000" anchor="ctr" anchorCtr="0"/>
          <a:lstStyle>
            <a:lvl1pPr algn="ctr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508268" y="3871519"/>
            <a:ext cx="3337657" cy="1933969"/>
          </a:xfrm>
          <a:solidFill>
            <a:schemeClr val="accent2">
              <a:alpha val="90000"/>
            </a:schemeClr>
          </a:solidFill>
        </p:spPr>
        <p:txBody>
          <a:bodyPr wrap="square" lIns="342000" tIns="342000" rIns="342000" bIns="342000" anchor="b" anchorCtr="0">
            <a:spAutoFit/>
          </a:bodyPr>
          <a:lstStyle>
            <a:lvl1pPr marL="0" indent="0">
              <a:lnSpc>
                <a:spcPct val="118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2pPr>
            <a:lvl3pPr marL="324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3pPr>
            <a:lvl4pPr marL="360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4pPr>
            <a:lvl5pPr marL="360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5pPr>
            <a:lvl6pPr marL="252000" indent="0">
              <a:lnSpc>
                <a:spcPct val="110000"/>
              </a:lnSpc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6pPr>
            <a:lvl7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7pPr>
            <a:lvl8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8pPr>
            <a:lvl9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8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F70AB056-2D99-4CB7-A73D-472DF791F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3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tekstboks 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4800" y="-3600"/>
            <a:ext cx="12201600" cy="6865200"/>
          </a:xfrm>
          <a:solidFill>
            <a:schemeClr val="bg2"/>
          </a:solidFill>
        </p:spPr>
        <p:txBody>
          <a:bodyPr bIns="1044000" anchor="ctr" anchorCtr="0"/>
          <a:lstStyle>
            <a:lvl1pPr algn="ctr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508268" y="3871519"/>
            <a:ext cx="3337657" cy="1933969"/>
          </a:xfrm>
          <a:solidFill>
            <a:schemeClr val="accent3">
              <a:alpha val="90000"/>
            </a:schemeClr>
          </a:solidFill>
        </p:spPr>
        <p:txBody>
          <a:bodyPr wrap="square" lIns="342000" tIns="342000" rIns="342000" bIns="342000" anchor="b" anchorCtr="0">
            <a:spAutoFit/>
          </a:bodyPr>
          <a:lstStyle>
            <a:lvl1pPr marL="0" indent="0">
              <a:lnSpc>
                <a:spcPct val="118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2pPr>
            <a:lvl3pPr marL="324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3pPr>
            <a:lvl4pPr marL="360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4pPr>
            <a:lvl5pPr marL="360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5pPr>
            <a:lvl6pPr marL="252000" indent="0">
              <a:lnSpc>
                <a:spcPct val="110000"/>
              </a:lnSpc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6pPr>
            <a:lvl7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7pPr>
            <a:lvl8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8pPr>
            <a:lvl9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8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51E5008B-9023-42AB-9140-B91455F4E8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4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tekstboks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4800" y="-3600"/>
            <a:ext cx="12201600" cy="6865200"/>
          </a:xfrm>
          <a:solidFill>
            <a:schemeClr val="bg2"/>
          </a:solidFill>
        </p:spPr>
        <p:txBody>
          <a:bodyPr bIns="1044000" anchor="ctr" anchorCtr="0"/>
          <a:lstStyle>
            <a:lvl1pPr algn="ctr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508268" y="3871519"/>
            <a:ext cx="3337657" cy="1933969"/>
          </a:xfrm>
          <a:solidFill>
            <a:schemeClr val="accent4">
              <a:alpha val="90000"/>
            </a:schemeClr>
          </a:solidFill>
        </p:spPr>
        <p:txBody>
          <a:bodyPr wrap="square" lIns="342000" tIns="342000" rIns="342000" bIns="342000" anchor="b" anchorCtr="0">
            <a:spAutoFit/>
          </a:bodyPr>
          <a:lstStyle>
            <a:lvl1pPr marL="0" indent="0">
              <a:lnSpc>
                <a:spcPct val="118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2pPr>
            <a:lvl3pPr marL="324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3pPr>
            <a:lvl4pPr marL="360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4pPr>
            <a:lvl5pPr marL="360000">
              <a:lnSpc>
                <a:spcPct val="118000"/>
              </a:lnSpc>
              <a:spcBef>
                <a:spcPts val="300"/>
              </a:spcBef>
              <a:defRPr sz="1200">
                <a:solidFill>
                  <a:schemeClr val="bg1"/>
                </a:solidFill>
              </a:defRPr>
            </a:lvl5pPr>
            <a:lvl6pPr marL="252000" indent="0">
              <a:lnSpc>
                <a:spcPct val="110000"/>
              </a:lnSpc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6pPr>
            <a:lvl7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7pPr>
            <a:lvl8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8pPr>
            <a:lvl9pPr marL="360000">
              <a:lnSpc>
                <a:spcPct val="110000"/>
              </a:lnSpc>
              <a:spcBef>
                <a:spcPts val="300"/>
              </a:spcBef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8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A30E4B8B-C136-4906-A146-135EB3709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290" y="340313"/>
            <a:ext cx="1412974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30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rey"/>
          <p:cNvSpPr>
            <a:spLocks/>
          </p:cNvSpPr>
          <p:nvPr userDrawn="1"/>
        </p:nvSpPr>
        <p:spPr bwMode="auto">
          <a:xfrm>
            <a:off x="4037726" y="6129302"/>
            <a:ext cx="8154276" cy="728490"/>
          </a:xfrm>
          <a:custGeom>
            <a:avLst/>
            <a:gdLst>
              <a:gd name="connsiteX0" fmla="*/ 3051740 w 6115707"/>
              <a:gd name="connsiteY0" fmla="*/ 0 h 541429"/>
              <a:gd name="connsiteX1" fmla="*/ 6115707 w 6115707"/>
              <a:gd name="connsiteY1" fmla="*/ 541429 h 541429"/>
              <a:gd name="connsiteX2" fmla="*/ 0 w 6115707"/>
              <a:gd name="connsiteY2" fmla="*/ 541429 h 541429"/>
              <a:gd name="connsiteX3" fmla="*/ 0 w 6115707"/>
              <a:gd name="connsiteY3" fmla="*/ 538966 h 54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707" h="541429">
                <a:moveTo>
                  <a:pt x="3051740" y="0"/>
                </a:moveTo>
                <a:lnTo>
                  <a:pt x="6115707" y="541429"/>
                </a:lnTo>
                <a:lnTo>
                  <a:pt x="0" y="541429"/>
                </a:lnTo>
                <a:lnTo>
                  <a:pt x="0" y="5389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sz="180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7792 h 6858000"/>
              <a:gd name="connsiteX3" fmla="*/ 8106713 w 12192000"/>
              <a:gd name="connsiteY3" fmla="*/ 6129302 h 6858000"/>
              <a:gd name="connsiteX4" fmla="*/ 4037726 w 12192000"/>
              <a:gd name="connsiteY4" fmla="*/ 6854478 h 6858000"/>
              <a:gd name="connsiteX5" fmla="*/ 4037726 w 12192000"/>
              <a:gd name="connsiteY5" fmla="*/ 6857792 h 6858000"/>
              <a:gd name="connsiteX6" fmla="*/ 12192000 w 12192000"/>
              <a:gd name="connsiteY6" fmla="*/ 68577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792"/>
                </a:lnTo>
                <a:lnTo>
                  <a:pt x="8106713" y="6129302"/>
                </a:lnTo>
                <a:lnTo>
                  <a:pt x="4037726" y="6854478"/>
                </a:lnTo>
                <a:lnTo>
                  <a:pt x="4037726" y="6857792"/>
                </a:lnTo>
                <a:lnTo>
                  <a:pt x="12192000" y="68577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04000" bIns="1044000" anchor="ctr" anchorCtr="0">
            <a:noAutofit/>
          </a:bodyPr>
          <a:lstStyle>
            <a:lvl1pPr algn="l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ImageTools&lt;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8113185" y="1455410"/>
            <a:ext cx="4082400" cy="4671791"/>
          </a:xfrm>
          <a:custGeom>
            <a:avLst/>
            <a:gdLst>
              <a:gd name="connsiteX0" fmla="*/ 4054602 w 4078815"/>
              <a:gd name="connsiteY0" fmla="*/ 0 h 4671791"/>
              <a:gd name="connsiteX1" fmla="*/ 4078815 w 4078815"/>
              <a:gd name="connsiteY1" fmla="*/ 0 h 4671791"/>
              <a:gd name="connsiteX2" fmla="*/ 4075382 w 4078815"/>
              <a:gd name="connsiteY2" fmla="*/ 3976900 h 4671791"/>
              <a:gd name="connsiteX3" fmla="*/ 13427 w 4078815"/>
              <a:gd name="connsiteY3" fmla="*/ 4671791 h 4671791"/>
              <a:gd name="connsiteX4" fmla="*/ 0 w 4078815"/>
              <a:gd name="connsiteY4" fmla="*/ 4671791 h 4671791"/>
              <a:gd name="connsiteX5" fmla="*/ 0 w 4078815"/>
              <a:gd name="connsiteY5" fmla="*/ 694290 h 46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15" h="4671791">
                <a:moveTo>
                  <a:pt x="4054602" y="0"/>
                </a:moveTo>
                <a:lnTo>
                  <a:pt x="4078815" y="0"/>
                </a:lnTo>
                <a:cubicBezTo>
                  <a:pt x="4077671" y="1325634"/>
                  <a:pt x="4076526" y="2651266"/>
                  <a:pt x="4075382" y="3976900"/>
                </a:cubicBezTo>
                <a:lnTo>
                  <a:pt x="13427" y="4671791"/>
                </a:lnTo>
                <a:lnTo>
                  <a:pt x="0" y="4671791"/>
                </a:lnTo>
                <a:lnTo>
                  <a:pt x="0" y="69429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684000" tIns="2109600" rIns="684000" bIns="0" anchor="t" anchorCtr="0">
            <a:noAutofit/>
          </a:bodyPr>
          <a:lstStyle>
            <a:lvl1pPr>
              <a:lnSpc>
                <a:spcPct val="92000"/>
              </a:lnSpc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8114400" y="5432400"/>
            <a:ext cx="4081216" cy="1425600"/>
          </a:xfrm>
          <a:custGeom>
            <a:avLst/>
            <a:gdLst>
              <a:gd name="connsiteX0" fmla="*/ 4078785 w 4081216"/>
              <a:gd name="connsiteY0" fmla="*/ 0 h 1425600"/>
              <a:gd name="connsiteX1" fmla="*/ 4079317 w 4081216"/>
              <a:gd name="connsiteY1" fmla="*/ 0 h 1425600"/>
              <a:gd name="connsiteX2" fmla="*/ 4081216 w 4081216"/>
              <a:gd name="connsiteY2" fmla="*/ 1425600 h 1425600"/>
              <a:gd name="connsiteX3" fmla="*/ 6666 w 4081216"/>
              <a:gd name="connsiteY3" fmla="*/ 703055 h 1425600"/>
              <a:gd name="connsiteX4" fmla="*/ 0 w 4081216"/>
              <a:gd name="connsiteY4" fmla="*/ 698383 h 1425600"/>
              <a:gd name="connsiteX5" fmla="*/ 0 w 4081216"/>
              <a:gd name="connsiteY5" fmla="*/ 697784 h 14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216" h="1425600">
                <a:moveTo>
                  <a:pt x="4078785" y="0"/>
                </a:moveTo>
                <a:lnTo>
                  <a:pt x="4079317" y="0"/>
                </a:lnTo>
                <a:lnTo>
                  <a:pt x="4081216" y="1425600"/>
                </a:lnTo>
                <a:lnTo>
                  <a:pt x="6666" y="703055"/>
                </a:lnTo>
                <a:lnTo>
                  <a:pt x="0" y="698383"/>
                </a:lnTo>
                <a:lnTo>
                  <a:pt x="0" y="697784"/>
                </a:lnTo>
                <a:close/>
              </a:path>
            </a:pathLst>
          </a:custGeom>
          <a:solidFill>
            <a:srgbClr val="061C48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pic>
        <p:nvPicPr>
          <p:cNvPr id="18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54C2451E-80DE-47DA-8E67-E89662702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89426" y="2735333"/>
            <a:ext cx="1412974" cy="349499"/>
          </a:xfrm>
          <a:prstGeom prst="rect">
            <a:avLst/>
          </a:prstGeom>
        </p:spPr>
      </p:pic>
      <p:sp>
        <p:nvSpPr>
          <p:cNvPr id="3" name="Ttext" descr="{&quot;templafy&quot;:{&quot;binding&quot;:&quot;UserProfile.Name&quot;,&quot;type&quot;:&quot;text&quot;}}" title="UserProfile.Name">
            <a:extLst>
              <a:ext uri="{FF2B5EF4-FFF2-40B4-BE49-F238E27FC236}">
                <a16:creationId xmlns:a16="http://schemas.microsoft.com/office/drawing/2014/main" id="{4EEF37FB-0EDF-4822-8A89-498CB6D2067C}"/>
              </a:ext>
            </a:extLst>
          </p:cNvPr>
          <p:cNvSpPr/>
          <p:nvPr userDrawn="1"/>
        </p:nvSpPr>
        <p:spPr>
          <a:xfrm>
            <a:off x="8795335" y="3959468"/>
            <a:ext cx="3393054" cy="277491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 cap="all" baseline="0"/>
          </a:p>
        </p:txBody>
      </p:sp>
      <p:sp>
        <p:nvSpPr>
          <p:cNvPr id="5" name="Ttext" descr="{&quot;templafy&quot;:{&quot;binding&quot;:&quot;UserProfile.DirectPhone&quot;,&quot;type&quot;:&quot;text&quot;}}" title="UserProfile.DirectPhone">
            <a:extLst>
              <a:ext uri="{FF2B5EF4-FFF2-40B4-BE49-F238E27FC236}">
                <a16:creationId xmlns:a16="http://schemas.microsoft.com/office/drawing/2014/main" id="{5FD69483-CF62-4007-824A-4DC63D1B57ED}"/>
              </a:ext>
            </a:extLst>
          </p:cNvPr>
          <p:cNvSpPr/>
          <p:nvPr userDrawn="1"/>
        </p:nvSpPr>
        <p:spPr>
          <a:xfrm>
            <a:off x="8784130" y="4148834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20" name="Ttext" descr="{&quot;templafy&quot;:{&quot;type&quot;:&quot;text&quot;,&quot;binding&quot;:&quot;UserProfile.Email&quot;}}" title="UserProfile.Email">
            <a:extLst>
              <a:ext uri="{FF2B5EF4-FFF2-40B4-BE49-F238E27FC236}">
                <a16:creationId xmlns:a16="http://schemas.microsoft.com/office/drawing/2014/main" id="{A1E89E18-49AC-4262-8EC5-5AA60906A70E}"/>
              </a:ext>
            </a:extLst>
          </p:cNvPr>
          <p:cNvSpPr/>
          <p:nvPr userDrawn="1"/>
        </p:nvSpPr>
        <p:spPr>
          <a:xfrm>
            <a:off x="8782012" y="4362638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15" name="Ttext" descr="{&quot;templafy&quot;:{&quot;type&quot;:&quot;text&quot;,&quot;binding&quot;:&quot;UserProfile.Department.Name&quot;}}" title="UserProfile.Department.Name">
            <a:extLst>
              <a:ext uri="{FF2B5EF4-FFF2-40B4-BE49-F238E27FC236}">
                <a16:creationId xmlns:a16="http://schemas.microsoft.com/office/drawing/2014/main" id="{755A4637-11EE-49BE-B73D-C41DC77266E0}"/>
              </a:ext>
            </a:extLst>
          </p:cNvPr>
          <p:cNvSpPr/>
          <p:nvPr userDrawn="1"/>
        </p:nvSpPr>
        <p:spPr>
          <a:xfrm>
            <a:off x="8782012" y="4800869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16" name="Ttext" descr="{&quot;templafy&quot;:{&quot;type&quot;:&quot;text&quot;,&quot;binding&quot;:&quot;UserProfile.Department.Phone&quot;}}" title="UserProfile.Department.Phone">
            <a:extLst>
              <a:ext uri="{FF2B5EF4-FFF2-40B4-BE49-F238E27FC236}">
                <a16:creationId xmlns:a16="http://schemas.microsoft.com/office/drawing/2014/main" id="{5062963E-0F42-4522-ACD6-D86E9B5BF68E}"/>
              </a:ext>
            </a:extLst>
          </p:cNvPr>
          <p:cNvSpPr/>
          <p:nvPr userDrawn="1"/>
        </p:nvSpPr>
        <p:spPr>
          <a:xfrm>
            <a:off x="8782012" y="5007421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22" name="Ttext" descr="{&quot;templafy&quot;:{&quot;type&quot;:&quot;text&quot;,&quot;binding&quot;:&quot;UserProfile.Department.Web&quot;}}" title="UserProfile.Department.Web">
            <a:extLst>
              <a:ext uri="{FF2B5EF4-FFF2-40B4-BE49-F238E27FC236}">
                <a16:creationId xmlns:a16="http://schemas.microsoft.com/office/drawing/2014/main" id="{7572FF12-552A-49CD-BC82-CD207331B1BE}"/>
              </a:ext>
            </a:extLst>
          </p:cNvPr>
          <p:cNvSpPr/>
          <p:nvPr userDrawn="1"/>
        </p:nvSpPr>
        <p:spPr>
          <a:xfrm>
            <a:off x="8782012" y="5219514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2807624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15">
          <p15:clr>
            <a:srgbClr val="000000"/>
          </p15:clr>
        </p15:guide>
        <p15:guide id="3" pos="3833">
          <p15:clr>
            <a:srgbClr val="00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A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-4800" y="-3600"/>
            <a:ext cx="12206400" cy="6865200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482400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0"/>
            <a:ext cx="6105600" cy="6861600"/>
          </a:xfrm>
          <a:custGeom>
            <a:avLst/>
            <a:gdLst>
              <a:gd name="connsiteX0" fmla="*/ 0 w 6105600"/>
              <a:gd name="connsiteY0" fmla="*/ 0 h 6861600"/>
              <a:gd name="connsiteX1" fmla="*/ 6105600 w 6105600"/>
              <a:gd name="connsiteY1" fmla="*/ 0 h 6861600"/>
              <a:gd name="connsiteX2" fmla="*/ 6105600 w 6105600"/>
              <a:gd name="connsiteY2" fmla="*/ 6861600 h 6861600"/>
              <a:gd name="connsiteX3" fmla="*/ 0 w 6105600"/>
              <a:gd name="connsiteY3" fmla="*/ 6861600 h 6861600"/>
              <a:gd name="connsiteX4" fmla="*/ 0 w 6105600"/>
              <a:gd name="connsiteY4" fmla="*/ 6858001 h 6861600"/>
              <a:gd name="connsiteX5" fmla="*/ 6096000 w 6105600"/>
              <a:gd name="connsiteY5" fmla="*/ 6858001 h 6861600"/>
              <a:gd name="connsiteX6" fmla="*/ 6095992 w 6105600"/>
              <a:gd name="connsiteY6" fmla="*/ 6858000 h 6861600"/>
              <a:gd name="connsiteX7" fmla="*/ 6096000 w 6105600"/>
              <a:gd name="connsiteY7" fmla="*/ 6858000 h 6861600"/>
              <a:gd name="connsiteX8" fmla="*/ 0 w 6105600"/>
              <a:gd name="connsiteY8" fmla="*/ 5805851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5600" h="6861600">
                <a:moveTo>
                  <a:pt x="0" y="0"/>
                </a:moveTo>
                <a:lnTo>
                  <a:pt x="6105600" y="0"/>
                </a:lnTo>
                <a:lnTo>
                  <a:pt x="61056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6096000" y="6858001"/>
                </a:lnTo>
                <a:lnTo>
                  <a:pt x="6095992" y="6858000"/>
                </a:lnTo>
                <a:lnTo>
                  <a:pt x="6096000" y="6858000"/>
                </a:lnTo>
                <a:lnTo>
                  <a:pt x="0" y="580585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</p:spPr>
        <p:txBody>
          <a:bodyPr wrap="square" lIns="630000" tIns="3780000" rIns="630000" bIns="478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</a:t>
            </a:r>
            <a:r>
              <a:rPr lang="da-DK" err="1"/>
              <a:t>maks</a:t>
            </a:r>
            <a:r>
              <a:rPr lang="da-DK"/>
              <a:t>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1" y="4132800"/>
            <a:ext cx="5422900" cy="498834"/>
          </a:xfrm>
        </p:spPr>
        <p:txBody>
          <a:bodyPr lIns="6408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05489"/>
            <a:ext cx="12192000" cy="1052514"/>
          </a:xfrm>
          <a:custGeom>
            <a:avLst/>
            <a:gdLst>
              <a:gd name="connsiteX0" fmla="*/ 4570413 w 9144000"/>
              <a:gd name="connsiteY0" fmla="*/ 0 h 809625"/>
              <a:gd name="connsiteX1" fmla="*/ 9144000 w 9144000"/>
              <a:gd name="connsiteY1" fmla="*/ 809625 h 809625"/>
              <a:gd name="connsiteX2" fmla="*/ 0 w 9144000"/>
              <a:gd name="connsiteY2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0" h="809625">
                <a:moveTo>
                  <a:pt x="4570413" y="0"/>
                </a:moveTo>
                <a:lnTo>
                  <a:pt x="9144000" y="809625"/>
                </a:lnTo>
                <a:lnTo>
                  <a:pt x="0" y="809625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4761148"/>
            <a:ext cx="6096001" cy="2094419"/>
          </a:xfrm>
          <a:custGeom>
            <a:avLst/>
            <a:gdLst>
              <a:gd name="connsiteX0" fmla="*/ 4572000 w 4572000"/>
              <a:gd name="connsiteY0" fmla="*/ 0 h 1615884"/>
              <a:gd name="connsiteX1" fmla="*/ 4572000 w 4572000"/>
              <a:gd name="connsiteY1" fmla="*/ 1615884 h 1615884"/>
              <a:gd name="connsiteX2" fmla="*/ 0 w 4572000"/>
              <a:gd name="connsiteY2" fmla="*/ 808222 h 1615884"/>
              <a:gd name="connsiteX3" fmla="*/ 0 w 4572000"/>
              <a:gd name="connsiteY3" fmla="*/ 807661 h 16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1615884">
                <a:moveTo>
                  <a:pt x="4572000" y="0"/>
                </a:moveTo>
                <a:lnTo>
                  <a:pt x="4572000" y="1615884"/>
                </a:lnTo>
                <a:lnTo>
                  <a:pt x="0" y="808222"/>
                </a:lnTo>
                <a:lnTo>
                  <a:pt x="0" y="807661"/>
                </a:lnTo>
                <a:close/>
              </a:path>
            </a:pathLst>
          </a:custGeom>
          <a:solidFill>
            <a:srgbClr val="EB4430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4179" y="-214438"/>
            <a:ext cx="12206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1" noProof="0">
                <a:solidFill>
                  <a:schemeClr val="accent1"/>
                </a:solidFill>
              </a:rPr>
              <a:t>Bemærk</a:t>
            </a:r>
            <a:r>
              <a:rPr lang="da-DK" sz="1100" noProof="0">
                <a:solidFill>
                  <a:schemeClr val="accent1"/>
                </a:solidFill>
              </a:rPr>
              <a:t> at billedet ses under boksen som er transparent. Derfor skal billedet fylde hele siden.</a:t>
            </a:r>
          </a:p>
        </p:txBody>
      </p:sp>
      <p:pic>
        <p:nvPicPr>
          <p:cNvPr id="11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6D2A2D7B-7EB6-4116-B89B-63D0EFB39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3700" y="345600"/>
            <a:ext cx="1411766" cy="349200"/>
          </a:xfrm>
          <a:prstGeom prst="rect">
            <a:avLst/>
          </a:prstGeom>
        </p:spPr>
      </p:pic>
      <p:sp>
        <p:nvSpPr>
          <p:cNvPr id="12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E56F4418-CDE8-4E77-B4A4-473D58C60860}"/>
              </a:ext>
            </a:extLst>
          </p:cNvPr>
          <p:cNvSpPr/>
          <p:nvPr userDrawn="1"/>
        </p:nvSpPr>
        <p:spPr>
          <a:xfrm>
            <a:off x="6780075" y="2098440"/>
            <a:ext cx="4738825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1353603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rey"/>
          <p:cNvSpPr>
            <a:spLocks/>
          </p:cNvSpPr>
          <p:nvPr userDrawn="1"/>
        </p:nvSpPr>
        <p:spPr bwMode="auto">
          <a:xfrm>
            <a:off x="4037726" y="6129302"/>
            <a:ext cx="8154276" cy="728490"/>
          </a:xfrm>
          <a:custGeom>
            <a:avLst/>
            <a:gdLst>
              <a:gd name="connsiteX0" fmla="*/ 3051740 w 6115707"/>
              <a:gd name="connsiteY0" fmla="*/ 0 h 541429"/>
              <a:gd name="connsiteX1" fmla="*/ 6115707 w 6115707"/>
              <a:gd name="connsiteY1" fmla="*/ 541429 h 541429"/>
              <a:gd name="connsiteX2" fmla="*/ 0 w 6115707"/>
              <a:gd name="connsiteY2" fmla="*/ 541429 h 541429"/>
              <a:gd name="connsiteX3" fmla="*/ 0 w 6115707"/>
              <a:gd name="connsiteY3" fmla="*/ 538966 h 54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707" h="541429">
                <a:moveTo>
                  <a:pt x="3051740" y="0"/>
                </a:moveTo>
                <a:lnTo>
                  <a:pt x="6115707" y="541429"/>
                </a:lnTo>
                <a:lnTo>
                  <a:pt x="0" y="541429"/>
                </a:lnTo>
                <a:lnTo>
                  <a:pt x="0" y="5389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sz="180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7792 h 6858000"/>
              <a:gd name="connsiteX3" fmla="*/ 8106713 w 12192000"/>
              <a:gd name="connsiteY3" fmla="*/ 6129302 h 6858000"/>
              <a:gd name="connsiteX4" fmla="*/ 4037726 w 12192000"/>
              <a:gd name="connsiteY4" fmla="*/ 6854478 h 6858000"/>
              <a:gd name="connsiteX5" fmla="*/ 4037726 w 12192000"/>
              <a:gd name="connsiteY5" fmla="*/ 6857792 h 6858000"/>
              <a:gd name="connsiteX6" fmla="*/ 12192000 w 12192000"/>
              <a:gd name="connsiteY6" fmla="*/ 68577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792"/>
                </a:lnTo>
                <a:lnTo>
                  <a:pt x="8106713" y="6129302"/>
                </a:lnTo>
                <a:lnTo>
                  <a:pt x="4037726" y="6854478"/>
                </a:lnTo>
                <a:lnTo>
                  <a:pt x="4037726" y="6857792"/>
                </a:lnTo>
                <a:lnTo>
                  <a:pt x="12192000" y="68577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04000" bIns="1044000" anchor="ctr" anchorCtr="0">
            <a:noAutofit/>
          </a:bodyPr>
          <a:lstStyle>
            <a:lvl1pPr algn="l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ImageTools&lt;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8113185" y="1455410"/>
            <a:ext cx="4082400" cy="4671791"/>
          </a:xfrm>
          <a:custGeom>
            <a:avLst/>
            <a:gdLst>
              <a:gd name="connsiteX0" fmla="*/ 4054602 w 4078815"/>
              <a:gd name="connsiteY0" fmla="*/ 0 h 4671791"/>
              <a:gd name="connsiteX1" fmla="*/ 4078815 w 4078815"/>
              <a:gd name="connsiteY1" fmla="*/ 0 h 4671791"/>
              <a:gd name="connsiteX2" fmla="*/ 4075382 w 4078815"/>
              <a:gd name="connsiteY2" fmla="*/ 3976900 h 4671791"/>
              <a:gd name="connsiteX3" fmla="*/ 13427 w 4078815"/>
              <a:gd name="connsiteY3" fmla="*/ 4671791 h 4671791"/>
              <a:gd name="connsiteX4" fmla="*/ 0 w 4078815"/>
              <a:gd name="connsiteY4" fmla="*/ 4671791 h 4671791"/>
              <a:gd name="connsiteX5" fmla="*/ 0 w 4078815"/>
              <a:gd name="connsiteY5" fmla="*/ 694290 h 46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15" h="4671791">
                <a:moveTo>
                  <a:pt x="4054602" y="0"/>
                </a:moveTo>
                <a:lnTo>
                  <a:pt x="4078815" y="0"/>
                </a:lnTo>
                <a:cubicBezTo>
                  <a:pt x="4077671" y="1325634"/>
                  <a:pt x="4076526" y="2651266"/>
                  <a:pt x="4075382" y="3976900"/>
                </a:cubicBezTo>
                <a:lnTo>
                  <a:pt x="13427" y="4671791"/>
                </a:lnTo>
                <a:lnTo>
                  <a:pt x="0" y="4671791"/>
                </a:lnTo>
                <a:lnTo>
                  <a:pt x="0" y="69429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wrap="square" lIns="684000" tIns="2109600" rIns="684000" bIns="0" anchor="t" anchorCtr="0">
            <a:noAutofit/>
          </a:bodyPr>
          <a:lstStyle>
            <a:lvl1pPr>
              <a:lnSpc>
                <a:spcPct val="92000"/>
              </a:lnSpc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8114400" y="5432400"/>
            <a:ext cx="4081216" cy="1425600"/>
          </a:xfrm>
          <a:custGeom>
            <a:avLst/>
            <a:gdLst>
              <a:gd name="connsiteX0" fmla="*/ 4078785 w 4081216"/>
              <a:gd name="connsiteY0" fmla="*/ 0 h 1425600"/>
              <a:gd name="connsiteX1" fmla="*/ 4079317 w 4081216"/>
              <a:gd name="connsiteY1" fmla="*/ 0 h 1425600"/>
              <a:gd name="connsiteX2" fmla="*/ 4081216 w 4081216"/>
              <a:gd name="connsiteY2" fmla="*/ 1425600 h 1425600"/>
              <a:gd name="connsiteX3" fmla="*/ 6666 w 4081216"/>
              <a:gd name="connsiteY3" fmla="*/ 703055 h 1425600"/>
              <a:gd name="connsiteX4" fmla="*/ 0 w 4081216"/>
              <a:gd name="connsiteY4" fmla="*/ 698383 h 1425600"/>
              <a:gd name="connsiteX5" fmla="*/ 0 w 4081216"/>
              <a:gd name="connsiteY5" fmla="*/ 697784 h 14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216" h="1425600">
                <a:moveTo>
                  <a:pt x="4078785" y="0"/>
                </a:moveTo>
                <a:lnTo>
                  <a:pt x="4079317" y="0"/>
                </a:lnTo>
                <a:lnTo>
                  <a:pt x="4081216" y="1425600"/>
                </a:lnTo>
                <a:lnTo>
                  <a:pt x="6666" y="703055"/>
                </a:lnTo>
                <a:lnTo>
                  <a:pt x="0" y="698383"/>
                </a:lnTo>
                <a:lnTo>
                  <a:pt x="0" y="697784"/>
                </a:lnTo>
                <a:close/>
              </a:path>
            </a:pathLst>
          </a:custGeom>
          <a:solidFill>
            <a:srgbClr val="27A1BD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pic>
        <p:nvPicPr>
          <p:cNvPr id="18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7815DFB1-15FC-4FA0-B8A7-BFED495C0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89426" y="2735333"/>
            <a:ext cx="1412974" cy="349499"/>
          </a:xfrm>
          <a:prstGeom prst="rect">
            <a:avLst/>
          </a:prstGeom>
        </p:spPr>
      </p:pic>
      <p:sp>
        <p:nvSpPr>
          <p:cNvPr id="15" name="Ttext" descr="{&quot;templafy&quot;:{&quot;binding&quot;:&quot;UserProfile.Name&quot;,&quot;type&quot;:&quot;text&quot;}}" title="UserProfile.Name">
            <a:extLst>
              <a:ext uri="{FF2B5EF4-FFF2-40B4-BE49-F238E27FC236}">
                <a16:creationId xmlns:a16="http://schemas.microsoft.com/office/drawing/2014/main" id="{2ACE8C76-A7F2-4123-8BF7-054F7A2901EE}"/>
              </a:ext>
            </a:extLst>
          </p:cNvPr>
          <p:cNvSpPr/>
          <p:nvPr userDrawn="1"/>
        </p:nvSpPr>
        <p:spPr>
          <a:xfrm>
            <a:off x="8795335" y="3959468"/>
            <a:ext cx="3393054" cy="277491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 cap="all" baseline="0"/>
          </a:p>
        </p:txBody>
      </p:sp>
      <p:sp>
        <p:nvSpPr>
          <p:cNvPr id="16" name="Ttext" descr="{&quot;templafy&quot;:{&quot;binding&quot;:&quot;UserProfile.DirectPhone&quot;,&quot;type&quot;:&quot;text&quot;}}" title="UserProfile.DirectPhone">
            <a:extLst>
              <a:ext uri="{FF2B5EF4-FFF2-40B4-BE49-F238E27FC236}">
                <a16:creationId xmlns:a16="http://schemas.microsoft.com/office/drawing/2014/main" id="{B65B191C-3369-4415-91A3-609C9BFBB0B6}"/>
              </a:ext>
            </a:extLst>
          </p:cNvPr>
          <p:cNvSpPr/>
          <p:nvPr userDrawn="1"/>
        </p:nvSpPr>
        <p:spPr>
          <a:xfrm>
            <a:off x="8784130" y="4148834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17" name="Ttext" descr="{&quot;templafy&quot;:{&quot;type&quot;:&quot;text&quot;,&quot;binding&quot;:&quot;UserProfile.Email&quot;}}" title="UserProfile.Email">
            <a:extLst>
              <a:ext uri="{FF2B5EF4-FFF2-40B4-BE49-F238E27FC236}">
                <a16:creationId xmlns:a16="http://schemas.microsoft.com/office/drawing/2014/main" id="{CAF90668-128F-4FB2-836D-70A82E1DE5EE}"/>
              </a:ext>
            </a:extLst>
          </p:cNvPr>
          <p:cNvSpPr/>
          <p:nvPr userDrawn="1"/>
        </p:nvSpPr>
        <p:spPr>
          <a:xfrm>
            <a:off x="8782012" y="4362638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29" name="Ttext" descr="{&quot;templafy&quot;:{&quot;type&quot;:&quot;text&quot;,&quot;binding&quot;:&quot;UserProfile.Department.Name&quot;}}" title="UserProfile.Department.Name">
            <a:extLst>
              <a:ext uri="{FF2B5EF4-FFF2-40B4-BE49-F238E27FC236}">
                <a16:creationId xmlns:a16="http://schemas.microsoft.com/office/drawing/2014/main" id="{4CC4724D-356B-490C-BD95-FBE50810B564}"/>
              </a:ext>
            </a:extLst>
          </p:cNvPr>
          <p:cNvSpPr/>
          <p:nvPr userDrawn="1"/>
        </p:nvSpPr>
        <p:spPr>
          <a:xfrm>
            <a:off x="8782012" y="4800869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30" name="Ttext" descr="{&quot;templafy&quot;:{&quot;type&quot;:&quot;text&quot;,&quot;binding&quot;:&quot;UserProfile.Department.Phone&quot;}}" title="UserProfile.Department.Phone">
            <a:extLst>
              <a:ext uri="{FF2B5EF4-FFF2-40B4-BE49-F238E27FC236}">
                <a16:creationId xmlns:a16="http://schemas.microsoft.com/office/drawing/2014/main" id="{8CDC3633-418E-4A84-9CEA-C66BF358D89F}"/>
              </a:ext>
            </a:extLst>
          </p:cNvPr>
          <p:cNvSpPr/>
          <p:nvPr userDrawn="1"/>
        </p:nvSpPr>
        <p:spPr>
          <a:xfrm>
            <a:off x="8782012" y="5007421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31" name="Ttext" descr="{&quot;templafy&quot;:{&quot;type&quot;:&quot;text&quot;,&quot;binding&quot;:&quot;UserProfile.Department.Web&quot;}}" title="UserProfile.Department.Web">
            <a:extLst>
              <a:ext uri="{FF2B5EF4-FFF2-40B4-BE49-F238E27FC236}">
                <a16:creationId xmlns:a16="http://schemas.microsoft.com/office/drawing/2014/main" id="{867AD29E-FE57-448F-8C80-D9FB713A24EB}"/>
              </a:ext>
            </a:extLst>
          </p:cNvPr>
          <p:cNvSpPr/>
          <p:nvPr userDrawn="1"/>
        </p:nvSpPr>
        <p:spPr>
          <a:xfrm>
            <a:off x="8782012" y="5219514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2580748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15">
          <p15:clr>
            <a:srgbClr val="000000"/>
          </p15:clr>
        </p15:guide>
        <p15:guide id="3" pos="3833">
          <p15:clr>
            <a:srgbClr val="00000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rey"/>
          <p:cNvSpPr>
            <a:spLocks/>
          </p:cNvSpPr>
          <p:nvPr userDrawn="1"/>
        </p:nvSpPr>
        <p:spPr bwMode="auto">
          <a:xfrm>
            <a:off x="4037726" y="6129302"/>
            <a:ext cx="8154276" cy="728490"/>
          </a:xfrm>
          <a:custGeom>
            <a:avLst/>
            <a:gdLst>
              <a:gd name="connsiteX0" fmla="*/ 3051740 w 6115707"/>
              <a:gd name="connsiteY0" fmla="*/ 0 h 541429"/>
              <a:gd name="connsiteX1" fmla="*/ 6115707 w 6115707"/>
              <a:gd name="connsiteY1" fmla="*/ 541429 h 541429"/>
              <a:gd name="connsiteX2" fmla="*/ 0 w 6115707"/>
              <a:gd name="connsiteY2" fmla="*/ 541429 h 541429"/>
              <a:gd name="connsiteX3" fmla="*/ 0 w 6115707"/>
              <a:gd name="connsiteY3" fmla="*/ 538966 h 54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707" h="541429">
                <a:moveTo>
                  <a:pt x="3051740" y="0"/>
                </a:moveTo>
                <a:lnTo>
                  <a:pt x="6115707" y="541429"/>
                </a:lnTo>
                <a:lnTo>
                  <a:pt x="0" y="541429"/>
                </a:lnTo>
                <a:lnTo>
                  <a:pt x="0" y="5389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sz="180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7792 h 6858000"/>
              <a:gd name="connsiteX3" fmla="*/ 8106713 w 12192000"/>
              <a:gd name="connsiteY3" fmla="*/ 6129302 h 6858000"/>
              <a:gd name="connsiteX4" fmla="*/ 4037726 w 12192000"/>
              <a:gd name="connsiteY4" fmla="*/ 6854478 h 6858000"/>
              <a:gd name="connsiteX5" fmla="*/ 4037726 w 12192000"/>
              <a:gd name="connsiteY5" fmla="*/ 6857792 h 6858000"/>
              <a:gd name="connsiteX6" fmla="*/ 12192000 w 12192000"/>
              <a:gd name="connsiteY6" fmla="*/ 68577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792"/>
                </a:lnTo>
                <a:lnTo>
                  <a:pt x="8106713" y="6129302"/>
                </a:lnTo>
                <a:lnTo>
                  <a:pt x="4037726" y="6854478"/>
                </a:lnTo>
                <a:lnTo>
                  <a:pt x="4037726" y="6857792"/>
                </a:lnTo>
                <a:lnTo>
                  <a:pt x="12192000" y="68577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04000" bIns="1044000" anchor="ctr" anchorCtr="0">
            <a:noAutofit/>
          </a:bodyPr>
          <a:lstStyle>
            <a:lvl1pPr algn="l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ImageTools&lt;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8113185" y="1455410"/>
            <a:ext cx="4082400" cy="4671791"/>
          </a:xfrm>
          <a:custGeom>
            <a:avLst/>
            <a:gdLst>
              <a:gd name="connsiteX0" fmla="*/ 4054602 w 4078815"/>
              <a:gd name="connsiteY0" fmla="*/ 0 h 4671791"/>
              <a:gd name="connsiteX1" fmla="*/ 4078815 w 4078815"/>
              <a:gd name="connsiteY1" fmla="*/ 0 h 4671791"/>
              <a:gd name="connsiteX2" fmla="*/ 4075382 w 4078815"/>
              <a:gd name="connsiteY2" fmla="*/ 3976900 h 4671791"/>
              <a:gd name="connsiteX3" fmla="*/ 13427 w 4078815"/>
              <a:gd name="connsiteY3" fmla="*/ 4671791 h 4671791"/>
              <a:gd name="connsiteX4" fmla="*/ 0 w 4078815"/>
              <a:gd name="connsiteY4" fmla="*/ 4671791 h 4671791"/>
              <a:gd name="connsiteX5" fmla="*/ 0 w 4078815"/>
              <a:gd name="connsiteY5" fmla="*/ 694290 h 46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15" h="4671791">
                <a:moveTo>
                  <a:pt x="4054602" y="0"/>
                </a:moveTo>
                <a:lnTo>
                  <a:pt x="4078815" y="0"/>
                </a:lnTo>
                <a:cubicBezTo>
                  <a:pt x="4077671" y="1325634"/>
                  <a:pt x="4076526" y="2651266"/>
                  <a:pt x="4075382" y="3976900"/>
                </a:cubicBezTo>
                <a:lnTo>
                  <a:pt x="13427" y="4671791"/>
                </a:lnTo>
                <a:lnTo>
                  <a:pt x="0" y="4671791"/>
                </a:lnTo>
                <a:lnTo>
                  <a:pt x="0" y="69429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wrap="square" lIns="684000" tIns="2109600" rIns="684000" bIns="0" anchor="t" anchorCtr="0">
            <a:noAutofit/>
          </a:bodyPr>
          <a:lstStyle>
            <a:lvl1pPr>
              <a:lnSpc>
                <a:spcPct val="92000"/>
              </a:lnSpc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8114400" y="5432400"/>
            <a:ext cx="4081216" cy="1425600"/>
          </a:xfrm>
          <a:custGeom>
            <a:avLst/>
            <a:gdLst>
              <a:gd name="connsiteX0" fmla="*/ 4078785 w 4081216"/>
              <a:gd name="connsiteY0" fmla="*/ 0 h 1425600"/>
              <a:gd name="connsiteX1" fmla="*/ 4079317 w 4081216"/>
              <a:gd name="connsiteY1" fmla="*/ 0 h 1425600"/>
              <a:gd name="connsiteX2" fmla="*/ 4081216 w 4081216"/>
              <a:gd name="connsiteY2" fmla="*/ 1425600 h 1425600"/>
              <a:gd name="connsiteX3" fmla="*/ 6666 w 4081216"/>
              <a:gd name="connsiteY3" fmla="*/ 703055 h 1425600"/>
              <a:gd name="connsiteX4" fmla="*/ 0 w 4081216"/>
              <a:gd name="connsiteY4" fmla="*/ 698383 h 1425600"/>
              <a:gd name="connsiteX5" fmla="*/ 0 w 4081216"/>
              <a:gd name="connsiteY5" fmla="*/ 697784 h 14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216" h="1425600">
                <a:moveTo>
                  <a:pt x="4078785" y="0"/>
                </a:moveTo>
                <a:lnTo>
                  <a:pt x="4079317" y="0"/>
                </a:lnTo>
                <a:lnTo>
                  <a:pt x="4081216" y="1425600"/>
                </a:lnTo>
                <a:lnTo>
                  <a:pt x="6666" y="703055"/>
                </a:lnTo>
                <a:lnTo>
                  <a:pt x="0" y="698383"/>
                </a:lnTo>
                <a:lnTo>
                  <a:pt x="0" y="697784"/>
                </a:lnTo>
                <a:close/>
              </a:path>
            </a:pathLst>
          </a:custGeom>
          <a:solidFill>
            <a:srgbClr val="ECAD28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pic>
        <p:nvPicPr>
          <p:cNvPr id="18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85869122-9851-464D-AA2D-4A847E962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89426" y="2735333"/>
            <a:ext cx="1412974" cy="349499"/>
          </a:xfrm>
          <a:prstGeom prst="rect">
            <a:avLst/>
          </a:prstGeom>
        </p:spPr>
      </p:pic>
      <p:sp>
        <p:nvSpPr>
          <p:cNvPr id="15" name="Ttext" descr="{&quot;templafy&quot;:{&quot;binding&quot;:&quot;UserProfile.Name&quot;,&quot;type&quot;:&quot;text&quot;}}" title="UserProfile.Name">
            <a:extLst>
              <a:ext uri="{FF2B5EF4-FFF2-40B4-BE49-F238E27FC236}">
                <a16:creationId xmlns:a16="http://schemas.microsoft.com/office/drawing/2014/main" id="{D33301B0-B48A-49F1-8B8D-A0B4B9301E96}"/>
              </a:ext>
            </a:extLst>
          </p:cNvPr>
          <p:cNvSpPr/>
          <p:nvPr userDrawn="1"/>
        </p:nvSpPr>
        <p:spPr>
          <a:xfrm>
            <a:off x="8795335" y="3959468"/>
            <a:ext cx="3393054" cy="277491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 cap="all" baseline="0"/>
          </a:p>
        </p:txBody>
      </p:sp>
      <p:sp>
        <p:nvSpPr>
          <p:cNvPr id="16" name="Ttext" descr="{&quot;templafy&quot;:{&quot;binding&quot;:&quot;UserProfile.DirectPhone&quot;,&quot;type&quot;:&quot;text&quot;}}" title="UserProfile.DirectPhone">
            <a:extLst>
              <a:ext uri="{FF2B5EF4-FFF2-40B4-BE49-F238E27FC236}">
                <a16:creationId xmlns:a16="http://schemas.microsoft.com/office/drawing/2014/main" id="{46090660-E868-4607-A1DA-151F021ACC8E}"/>
              </a:ext>
            </a:extLst>
          </p:cNvPr>
          <p:cNvSpPr/>
          <p:nvPr userDrawn="1"/>
        </p:nvSpPr>
        <p:spPr>
          <a:xfrm>
            <a:off x="8784130" y="4148834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17" name="Ttext" descr="{&quot;templafy&quot;:{&quot;type&quot;:&quot;text&quot;,&quot;binding&quot;:&quot;UserProfile.Email&quot;}}" title="UserProfile.Email">
            <a:extLst>
              <a:ext uri="{FF2B5EF4-FFF2-40B4-BE49-F238E27FC236}">
                <a16:creationId xmlns:a16="http://schemas.microsoft.com/office/drawing/2014/main" id="{35EC27BA-D8CB-4CEC-9211-E6617A9DBEA9}"/>
              </a:ext>
            </a:extLst>
          </p:cNvPr>
          <p:cNvSpPr/>
          <p:nvPr userDrawn="1"/>
        </p:nvSpPr>
        <p:spPr>
          <a:xfrm>
            <a:off x="8782012" y="4362638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29" name="Ttext" descr="{&quot;templafy&quot;:{&quot;type&quot;:&quot;text&quot;,&quot;binding&quot;:&quot;UserProfile.Department.Name&quot;}}" title="UserProfile.Department.Name">
            <a:extLst>
              <a:ext uri="{FF2B5EF4-FFF2-40B4-BE49-F238E27FC236}">
                <a16:creationId xmlns:a16="http://schemas.microsoft.com/office/drawing/2014/main" id="{4C12335F-B310-4B1E-B55E-B3CB8F285183}"/>
              </a:ext>
            </a:extLst>
          </p:cNvPr>
          <p:cNvSpPr/>
          <p:nvPr userDrawn="1"/>
        </p:nvSpPr>
        <p:spPr>
          <a:xfrm>
            <a:off x="8782012" y="4800869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30" name="Ttext" descr="{&quot;templafy&quot;:{&quot;type&quot;:&quot;text&quot;,&quot;binding&quot;:&quot;UserProfile.Department.Phone&quot;}}" title="UserProfile.Department.Phone">
            <a:extLst>
              <a:ext uri="{FF2B5EF4-FFF2-40B4-BE49-F238E27FC236}">
                <a16:creationId xmlns:a16="http://schemas.microsoft.com/office/drawing/2014/main" id="{40E3D402-4530-48AF-A369-480A39899914}"/>
              </a:ext>
            </a:extLst>
          </p:cNvPr>
          <p:cNvSpPr/>
          <p:nvPr userDrawn="1"/>
        </p:nvSpPr>
        <p:spPr>
          <a:xfrm>
            <a:off x="8782012" y="5007421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31" name="Ttext" descr="{&quot;templafy&quot;:{&quot;type&quot;:&quot;text&quot;,&quot;binding&quot;:&quot;UserProfile.Department.Web&quot;}}" title="UserProfile.Department.Web">
            <a:extLst>
              <a:ext uri="{FF2B5EF4-FFF2-40B4-BE49-F238E27FC236}">
                <a16:creationId xmlns:a16="http://schemas.microsoft.com/office/drawing/2014/main" id="{9C9F606F-2E62-4660-B868-328EA30D6D43}"/>
              </a:ext>
            </a:extLst>
          </p:cNvPr>
          <p:cNvSpPr/>
          <p:nvPr userDrawn="1"/>
        </p:nvSpPr>
        <p:spPr>
          <a:xfrm>
            <a:off x="8782012" y="5219514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1015724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15">
          <p15:clr>
            <a:srgbClr val="000000"/>
          </p15:clr>
        </p15:guide>
        <p15:guide id="3" pos="3833">
          <p15:clr>
            <a:srgbClr val="00000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rey"/>
          <p:cNvSpPr>
            <a:spLocks/>
          </p:cNvSpPr>
          <p:nvPr userDrawn="1"/>
        </p:nvSpPr>
        <p:spPr bwMode="auto">
          <a:xfrm>
            <a:off x="4037726" y="6129302"/>
            <a:ext cx="8154276" cy="728490"/>
          </a:xfrm>
          <a:custGeom>
            <a:avLst/>
            <a:gdLst>
              <a:gd name="connsiteX0" fmla="*/ 3051740 w 6115707"/>
              <a:gd name="connsiteY0" fmla="*/ 0 h 541429"/>
              <a:gd name="connsiteX1" fmla="*/ 6115707 w 6115707"/>
              <a:gd name="connsiteY1" fmla="*/ 541429 h 541429"/>
              <a:gd name="connsiteX2" fmla="*/ 0 w 6115707"/>
              <a:gd name="connsiteY2" fmla="*/ 541429 h 541429"/>
              <a:gd name="connsiteX3" fmla="*/ 0 w 6115707"/>
              <a:gd name="connsiteY3" fmla="*/ 538966 h 54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707" h="541429">
                <a:moveTo>
                  <a:pt x="3051740" y="0"/>
                </a:moveTo>
                <a:lnTo>
                  <a:pt x="6115707" y="541429"/>
                </a:lnTo>
                <a:lnTo>
                  <a:pt x="0" y="541429"/>
                </a:lnTo>
                <a:lnTo>
                  <a:pt x="0" y="5389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sz="180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7792 h 6858000"/>
              <a:gd name="connsiteX3" fmla="*/ 8106713 w 12192000"/>
              <a:gd name="connsiteY3" fmla="*/ 6129302 h 6858000"/>
              <a:gd name="connsiteX4" fmla="*/ 4037726 w 12192000"/>
              <a:gd name="connsiteY4" fmla="*/ 6854478 h 6858000"/>
              <a:gd name="connsiteX5" fmla="*/ 4037726 w 12192000"/>
              <a:gd name="connsiteY5" fmla="*/ 6857792 h 6858000"/>
              <a:gd name="connsiteX6" fmla="*/ 12192000 w 12192000"/>
              <a:gd name="connsiteY6" fmla="*/ 68577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792"/>
                </a:lnTo>
                <a:lnTo>
                  <a:pt x="8106713" y="6129302"/>
                </a:lnTo>
                <a:lnTo>
                  <a:pt x="4037726" y="6854478"/>
                </a:lnTo>
                <a:lnTo>
                  <a:pt x="4037726" y="6857792"/>
                </a:lnTo>
                <a:lnTo>
                  <a:pt x="12192000" y="68577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504000" bIns="1044000" anchor="ctr" anchorCtr="0">
            <a:noAutofit/>
          </a:bodyPr>
          <a:lstStyle>
            <a:lvl1pPr algn="l">
              <a:defRPr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ImageTools&lt;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8113185" y="1455410"/>
            <a:ext cx="4082400" cy="4671791"/>
          </a:xfrm>
          <a:custGeom>
            <a:avLst/>
            <a:gdLst>
              <a:gd name="connsiteX0" fmla="*/ 4054602 w 4078815"/>
              <a:gd name="connsiteY0" fmla="*/ 0 h 4671791"/>
              <a:gd name="connsiteX1" fmla="*/ 4078815 w 4078815"/>
              <a:gd name="connsiteY1" fmla="*/ 0 h 4671791"/>
              <a:gd name="connsiteX2" fmla="*/ 4075382 w 4078815"/>
              <a:gd name="connsiteY2" fmla="*/ 3976900 h 4671791"/>
              <a:gd name="connsiteX3" fmla="*/ 13427 w 4078815"/>
              <a:gd name="connsiteY3" fmla="*/ 4671791 h 4671791"/>
              <a:gd name="connsiteX4" fmla="*/ 0 w 4078815"/>
              <a:gd name="connsiteY4" fmla="*/ 4671791 h 4671791"/>
              <a:gd name="connsiteX5" fmla="*/ 0 w 4078815"/>
              <a:gd name="connsiteY5" fmla="*/ 694290 h 46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15" h="4671791">
                <a:moveTo>
                  <a:pt x="4054602" y="0"/>
                </a:moveTo>
                <a:lnTo>
                  <a:pt x="4078815" y="0"/>
                </a:lnTo>
                <a:cubicBezTo>
                  <a:pt x="4077671" y="1325634"/>
                  <a:pt x="4076526" y="2651266"/>
                  <a:pt x="4075382" y="3976900"/>
                </a:cubicBezTo>
                <a:lnTo>
                  <a:pt x="13427" y="4671791"/>
                </a:lnTo>
                <a:lnTo>
                  <a:pt x="0" y="4671791"/>
                </a:lnTo>
                <a:lnTo>
                  <a:pt x="0" y="694290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</p:spPr>
        <p:txBody>
          <a:bodyPr wrap="square" lIns="684000" tIns="2109600" rIns="684000" bIns="0" anchor="t" anchorCtr="0">
            <a:noAutofit/>
          </a:bodyPr>
          <a:lstStyle>
            <a:lvl1pPr>
              <a:lnSpc>
                <a:spcPct val="92000"/>
              </a:lnSpc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/>
              <a:t>Klik, og tilføj overskrift i maksimum to linjer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8114400" y="5432400"/>
            <a:ext cx="4081216" cy="1425600"/>
          </a:xfrm>
          <a:custGeom>
            <a:avLst/>
            <a:gdLst>
              <a:gd name="connsiteX0" fmla="*/ 4078785 w 4081216"/>
              <a:gd name="connsiteY0" fmla="*/ 0 h 1425600"/>
              <a:gd name="connsiteX1" fmla="*/ 4079317 w 4081216"/>
              <a:gd name="connsiteY1" fmla="*/ 0 h 1425600"/>
              <a:gd name="connsiteX2" fmla="*/ 4081216 w 4081216"/>
              <a:gd name="connsiteY2" fmla="*/ 1425600 h 1425600"/>
              <a:gd name="connsiteX3" fmla="*/ 6666 w 4081216"/>
              <a:gd name="connsiteY3" fmla="*/ 703055 h 1425600"/>
              <a:gd name="connsiteX4" fmla="*/ 0 w 4081216"/>
              <a:gd name="connsiteY4" fmla="*/ 698383 h 1425600"/>
              <a:gd name="connsiteX5" fmla="*/ 0 w 4081216"/>
              <a:gd name="connsiteY5" fmla="*/ 697784 h 14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216" h="1425600">
                <a:moveTo>
                  <a:pt x="4078785" y="0"/>
                </a:moveTo>
                <a:lnTo>
                  <a:pt x="4079317" y="0"/>
                </a:lnTo>
                <a:lnTo>
                  <a:pt x="4081216" y="1425600"/>
                </a:lnTo>
                <a:lnTo>
                  <a:pt x="6666" y="703055"/>
                </a:lnTo>
                <a:lnTo>
                  <a:pt x="0" y="698383"/>
                </a:lnTo>
                <a:lnTo>
                  <a:pt x="0" y="697784"/>
                </a:lnTo>
                <a:close/>
              </a:path>
            </a:pathLst>
          </a:custGeom>
          <a:solidFill>
            <a:srgbClr val="EB4430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pic>
        <p:nvPicPr>
          <p:cNvPr id="18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A785FCDD-7CAE-4C62-A1D2-CF0C9D310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89426" y="2735333"/>
            <a:ext cx="1412974" cy="349499"/>
          </a:xfrm>
          <a:prstGeom prst="rect">
            <a:avLst/>
          </a:prstGeom>
        </p:spPr>
      </p:pic>
      <p:sp>
        <p:nvSpPr>
          <p:cNvPr id="15" name="Ttext" descr="{&quot;templafy&quot;:{&quot;binding&quot;:&quot;UserProfile.Name&quot;,&quot;type&quot;:&quot;text&quot;}}" title="UserProfile.Name">
            <a:extLst>
              <a:ext uri="{FF2B5EF4-FFF2-40B4-BE49-F238E27FC236}">
                <a16:creationId xmlns:a16="http://schemas.microsoft.com/office/drawing/2014/main" id="{3A3A5203-2480-4758-AE19-631CA0E7319D}"/>
              </a:ext>
            </a:extLst>
          </p:cNvPr>
          <p:cNvSpPr/>
          <p:nvPr userDrawn="1"/>
        </p:nvSpPr>
        <p:spPr>
          <a:xfrm>
            <a:off x="8795335" y="3959468"/>
            <a:ext cx="3393054" cy="277491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 cap="all" baseline="0"/>
          </a:p>
        </p:txBody>
      </p:sp>
      <p:sp>
        <p:nvSpPr>
          <p:cNvPr id="16" name="Ttext" descr="{&quot;templafy&quot;:{&quot;binding&quot;:&quot;UserProfile.DirectPhone&quot;,&quot;type&quot;:&quot;text&quot;}}" title="UserProfile.DirectPhone">
            <a:extLst>
              <a:ext uri="{FF2B5EF4-FFF2-40B4-BE49-F238E27FC236}">
                <a16:creationId xmlns:a16="http://schemas.microsoft.com/office/drawing/2014/main" id="{A7BEFA7E-F0E0-4350-AD61-A3FCF64DB69F}"/>
              </a:ext>
            </a:extLst>
          </p:cNvPr>
          <p:cNvSpPr/>
          <p:nvPr userDrawn="1"/>
        </p:nvSpPr>
        <p:spPr>
          <a:xfrm>
            <a:off x="8784130" y="4148834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17" name="Ttext" descr="{&quot;templafy&quot;:{&quot;type&quot;:&quot;text&quot;,&quot;binding&quot;:&quot;UserProfile.Email&quot;}}" title="UserProfile.Email">
            <a:extLst>
              <a:ext uri="{FF2B5EF4-FFF2-40B4-BE49-F238E27FC236}">
                <a16:creationId xmlns:a16="http://schemas.microsoft.com/office/drawing/2014/main" id="{0616AD21-4B04-4585-ABA1-21209327A71E}"/>
              </a:ext>
            </a:extLst>
          </p:cNvPr>
          <p:cNvSpPr/>
          <p:nvPr userDrawn="1"/>
        </p:nvSpPr>
        <p:spPr>
          <a:xfrm>
            <a:off x="8782012" y="4362638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29" name="Ttext" descr="{&quot;templafy&quot;:{&quot;type&quot;:&quot;text&quot;,&quot;binding&quot;:&quot;UserProfile.Department.Name&quot;}}" title="UserProfile.Department.Name">
            <a:extLst>
              <a:ext uri="{FF2B5EF4-FFF2-40B4-BE49-F238E27FC236}">
                <a16:creationId xmlns:a16="http://schemas.microsoft.com/office/drawing/2014/main" id="{006F9136-E9B3-4806-9EA4-9189B111F3BA}"/>
              </a:ext>
            </a:extLst>
          </p:cNvPr>
          <p:cNvSpPr/>
          <p:nvPr userDrawn="1"/>
        </p:nvSpPr>
        <p:spPr>
          <a:xfrm>
            <a:off x="8782012" y="4800869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30" name="Ttext" descr="{&quot;templafy&quot;:{&quot;type&quot;:&quot;text&quot;,&quot;binding&quot;:&quot;UserProfile.Department.Phone&quot;}}" title="UserProfile.Department.Phone">
            <a:extLst>
              <a:ext uri="{FF2B5EF4-FFF2-40B4-BE49-F238E27FC236}">
                <a16:creationId xmlns:a16="http://schemas.microsoft.com/office/drawing/2014/main" id="{B74916F3-2799-4887-8D5D-D4384AF0491F}"/>
              </a:ext>
            </a:extLst>
          </p:cNvPr>
          <p:cNvSpPr/>
          <p:nvPr userDrawn="1"/>
        </p:nvSpPr>
        <p:spPr>
          <a:xfrm>
            <a:off x="8782012" y="5007421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  <p:sp>
        <p:nvSpPr>
          <p:cNvPr id="31" name="Ttext" descr="{&quot;templafy&quot;:{&quot;type&quot;:&quot;text&quot;,&quot;binding&quot;:&quot;UserProfile.Department.Web&quot;}}" title="UserProfile.Department.Web">
            <a:extLst>
              <a:ext uri="{FF2B5EF4-FFF2-40B4-BE49-F238E27FC236}">
                <a16:creationId xmlns:a16="http://schemas.microsoft.com/office/drawing/2014/main" id="{467CD04A-D7F0-4231-A48B-8E17D724049E}"/>
              </a:ext>
            </a:extLst>
          </p:cNvPr>
          <p:cNvSpPr/>
          <p:nvPr userDrawn="1"/>
        </p:nvSpPr>
        <p:spPr>
          <a:xfrm>
            <a:off x="8782012" y="5219514"/>
            <a:ext cx="3389439" cy="288032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4077878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15">
          <p15:clr>
            <a:srgbClr val="000000"/>
          </p15:clr>
        </p15:guide>
        <p15:guide id="3" pos="3833">
          <p15:clr>
            <a:srgbClr val="00000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/>
              <a:t>Klik, og tilføj titel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-4800" y="-3600"/>
            <a:ext cx="12206400" cy="6865200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849600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079874" y="0"/>
            <a:ext cx="8112125" cy="6858000"/>
          </a:xfrm>
          <a:custGeom>
            <a:avLst/>
            <a:gdLst>
              <a:gd name="connsiteX0" fmla="*/ 0 w 8112125"/>
              <a:gd name="connsiteY0" fmla="*/ 6853584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099855 w 8112125"/>
              <a:gd name="connsiteY4" fmla="*/ 6852814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0 w 8112125"/>
              <a:gd name="connsiteY7" fmla="*/ 0 h 6858000"/>
              <a:gd name="connsiteX8" fmla="*/ 8112125 w 8112125"/>
              <a:gd name="connsiteY8" fmla="*/ 0 h 6858000"/>
              <a:gd name="connsiteX9" fmla="*/ 8112125 w 8112125"/>
              <a:gd name="connsiteY9" fmla="*/ 6852816 h 6858000"/>
              <a:gd name="connsiteX10" fmla="*/ 8063369 w 8112125"/>
              <a:gd name="connsiteY10" fmla="*/ 6846308 h 6858000"/>
              <a:gd name="connsiteX11" fmla="*/ 0 w 8112125"/>
              <a:gd name="connsiteY11" fmla="*/ 5408521 h 6858000"/>
              <a:gd name="connsiteX0" fmla="*/ 0 w 8112125"/>
              <a:gd name="connsiteY0" fmla="*/ 6858000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099855 w 8112125"/>
              <a:gd name="connsiteY4" fmla="*/ 6852814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8099855 w 8112125"/>
              <a:gd name="connsiteY7" fmla="*/ 6852814 h 6858000"/>
              <a:gd name="connsiteX8" fmla="*/ 0 w 8112125"/>
              <a:gd name="connsiteY8" fmla="*/ 0 h 6858000"/>
              <a:gd name="connsiteX9" fmla="*/ 8112125 w 8112125"/>
              <a:gd name="connsiteY9" fmla="*/ 0 h 6858000"/>
              <a:gd name="connsiteX10" fmla="*/ 8112125 w 8112125"/>
              <a:gd name="connsiteY10" fmla="*/ 6852816 h 6858000"/>
              <a:gd name="connsiteX11" fmla="*/ 8063369 w 8112125"/>
              <a:gd name="connsiteY11" fmla="*/ 6846308 h 6858000"/>
              <a:gd name="connsiteX12" fmla="*/ 0 w 8112125"/>
              <a:gd name="connsiteY12" fmla="*/ 5408521 h 6858000"/>
              <a:gd name="connsiteX13" fmla="*/ 0 w 8112125"/>
              <a:gd name="connsiteY13" fmla="*/ 0 h 6858000"/>
              <a:gd name="connsiteX0" fmla="*/ 0 w 8112125"/>
              <a:gd name="connsiteY0" fmla="*/ 6858000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112125 w 8112125"/>
              <a:gd name="connsiteY4" fmla="*/ 6855002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0 w 8112125"/>
              <a:gd name="connsiteY7" fmla="*/ 0 h 6858000"/>
              <a:gd name="connsiteX8" fmla="*/ 8112125 w 8112125"/>
              <a:gd name="connsiteY8" fmla="*/ 0 h 6858000"/>
              <a:gd name="connsiteX9" fmla="*/ 8112125 w 8112125"/>
              <a:gd name="connsiteY9" fmla="*/ 6852816 h 6858000"/>
              <a:gd name="connsiteX10" fmla="*/ 8063369 w 8112125"/>
              <a:gd name="connsiteY10" fmla="*/ 6846308 h 6858000"/>
              <a:gd name="connsiteX11" fmla="*/ 0 w 8112125"/>
              <a:gd name="connsiteY11" fmla="*/ 5408521 h 6858000"/>
              <a:gd name="connsiteX12" fmla="*/ 0 w 811212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12125" h="6858000">
                <a:moveTo>
                  <a:pt x="0" y="6858000"/>
                </a:moveTo>
                <a:lnTo>
                  <a:pt x="8112125" y="6855002"/>
                </a:lnTo>
                <a:lnTo>
                  <a:pt x="8112125" y="6858000"/>
                </a:lnTo>
                <a:lnTo>
                  <a:pt x="0" y="6858000"/>
                </a:lnTo>
                <a:close/>
                <a:moveTo>
                  <a:pt x="8112125" y="6855002"/>
                </a:moveTo>
                <a:lnTo>
                  <a:pt x="8112125" y="6852816"/>
                </a:lnTo>
                <a:lnTo>
                  <a:pt x="8112125" y="6855002"/>
                </a:lnTo>
                <a:close/>
                <a:moveTo>
                  <a:pt x="0" y="0"/>
                </a:moveTo>
                <a:lnTo>
                  <a:pt x="8112125" y="0"/>
                </a:lnTo>
                <a:lnTo>
                  <a:pt x="8112125" y="6852816"/>
                </a:lnTo>
                <a:lnTo>
                  <a:pt x="8063369" y="6846308"/>
                </a:lnTo>
                <a:lnTo>
                  <a:pt x="0" y="5408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655200" tIns="2304000" rIns="630000" bIns="253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maksimum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067909" y="3512736"/>
            <a:ext cx="7450992" cy="498834"/>
          </a:xfrm>
        </p:spPr>
        <p:txBody>
          <a:bodyPr lIns="7020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408614"/>
            <a:ext cx="12192000" cy="1447802"/>
          </a:xfrm>
          <a:custGeom>
            <a:avLst/>
            <a:gdLst>
              <a:gd name="connsiteX0" fmla="*/ 3054350 w 9144000"/>
              <a:gd name="connsiteY0" fmla="*/ 0 h 1077913"/>
              <a:gd name="connsiteX1" fmla="*/ 9144000 w 9144000"/>
              <a:gd name="connsiteY1" fmla="*/ 1077913 h 1077913"/>
              <a:gd name="connsiteX2" fmla="*/ 0 w 9144000"/>
              <a:gd name="connsiteY2" fmla="*/ 1076326 h 1077913"/>
              <a:gd name="connsiteX3" fmla="*/ 0 w 9144000"/>
              <a:gd name="connsiteY3" fmla="*/ 538163 h 107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77913">
                <a:moveTo>
                  <a:pt x="3054350" y="0"/>
                </a:moveTo>
                <a:lnTo>
                  <a:pt x="9144000" y="1077913"/>
                </a:lnTo>
                <a:lnTo>
                  <a:pt x="0" y="1076326"/>
                </a:lnTo>
                <a:lnTo>
                  <a:pt x="0" y="53816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071600" y="3960000"/>
            <a:ext cx="8118000" cy="2901600"/>
          </a:xfrm>
          <a:custGeom>
            <a:avLst/>
            <a:gdLst>
              <a:gd name="connsiteX0" fmla="*/ 6116484 w 6118225"/>
              <a:gd name="connsiteY0" fmla="*/ 0 h 2159720"/>
              <a:gd name="connsiteX1" fmla="*/ 6118225 w 6118225"/>
              <a:gd name="connsiteY1" fmla="*/ 0 h 2159720"/>
              <a:gd name="connsiteX2" fmla="*/ 6118225 w 6118225"/>
              <a:gd name="connsiteY2" fmla="*/ 2159720 h 2159720"/>
              <a:gd name="connsiteX3" fmla="*/ 0 w 6118225"/>
              <a:gd name="connsiteY3" fmla="*/ 1078913 h 2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8225" h="2159720">
                <a:moveTo>
                  <a:pt x="6116484" y="0"/>
                </a:moveTo>
                <a:lnTo>
                  <a:pt x="6118225" y="0"/>
                </a:lnTo>
                <a:lnTo>
                  <a:pt x="6118225" y="2159720"/>
                </a:lnTo>
                <a:lnTo>
                  <a:pt x="0" y="1078913"/>
                </a:lnTo>
                <a:close/>
              </a:path>
            </a:pathLst>
          </a:custGeom>
          <a:solidFill>
            <a:srgbClr val="061C48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4179" y="-214438"/>
            <a:ext cx="12206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1" noProof="0">
                <a:solidFill>
                  <a:schemeClr val="accent1"/>
                </a:solidFill>
              </a:rPr>
              <a:t>Bemærk</a:t>
            </a:r>
            <a:r>
              <a:rPr lang="da-DK" sz="1100" noProof="0">
                <a:solidFill>
                  <a:schemeClr val="accent1"/>
                </a:solidFill>
              </a:rPr>
              <a:t> at billedet ses under boksen som er transparent. Derfor skal billedet fylde hele siden.</a:t>
            </a:r>
          </a:p>
        </p:txBody>
      </p:sp>
      <p:pic>
        <p:nvPicPr>
          <p:cNvPr id="10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4FC1F5A9-4FC9-4A1F-8799-FA7E83DF5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088" y="345600"/>
            <a:ext cx="1411766" cy="349200"/>
          </a:xfrm>
          <a:prstGeom prst="rect">
            <a:avLst/>
          </a:prstGeom>
        </p:spPr>
      </p:pic>
      <p:sp>
        <p:nvSpPr>
          <p:cNvPr id="11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16A58880-EB52-41E3-AE96-12A2E5D02673}"/>
              </a:ext>
            </a:extLst>
          </p:cNvPr>
          <p:cNvSpPr/>
          <p:nvPr userDrawn="1"/>
        </p:nvSpPr>
        <p:spPr>
          <a:xfrm>
            <a:off x="4763948" y="1521104"/>
            <a:ext cx="4689616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2860885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FBAE40"/>
          </p15:clr>
        </p15:guide>
        <p15:guide id="2" pos="2570" userDrawn="1">
          <p15:clr>
            <a:srgbClr val="FBAE40"/>
          </p15:clr>
        </p15:guide>
        <p15:guide id="3" orient="horz" pos="340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-4800" y="-3600"/>
            <a:ext cx="12206400" cy="6865200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849600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079874" y="0"/>
            <a:ext cx="8112125" cy="6858000"/>
          </a:xfrm>
          <a:custGeom>
            <a:avLst/>
            <a:gdLst>
              <a:gd name="connsiteX0" fmla="*/ 0 w 8112125"/>
              <a:gd name="connsiteY0" fmla="*/ 6853584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099855 w 8112125"/>
              <a:gd name="connsiteY4" fmla="*/ 6852814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0 w 8112125"/>
              <a:gd name="connsiteY7" fmla="*/ 0 h 6858000"/>
              <a:gd name="connsiteX8" fmla="*/ 8112125 w 8112125"/>
              <a:gd name="connsiteY8" fmla="*/ 0 h 6858000"/>
              <a:gd name="connsiteX9" fmla="*/ 8112125 w 8112125"/>
              <a:gd name="connsiteY9" fmla="*/ 6852816 h 6858000"/>
              <a:gd name="connsiteX10" fmla="*/ 8063369 w 8112125"/>
              <a:gd name="connsiteY10" fmla="*/ 6846308 h 6858000"/>
              <a:gd name="connsiteX11" fmla="*/ 0 w 8112125"/>
              <a:gd name="connsiteY11" fmla="*/ 5408521 h 6858000"/>
              <a:gd name="connsiteX0" fmla="*/ 0 w 8112125"/>
              <a:gd name="connsiteY0" fmla="*/ 6858000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099855 w 8112125"/>
              <a:gd name="connsiteY4" fmla="*/ 6852814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8099855 w 8112125"/>
              <a:gd name="connsiteY7" fmla="*/ 6852814 h 6858000"/>
              <a:gd name="connsiteX8" fmla="*/ 0 w 8112125"/>
              <a:gd name="connsiteY8" fmla="*/ 0 h 6858000"/>
              <a:gd name="connsiteX9" fmla="*/ 8112125 w 8112125"/>
              <a:gd name="connsiteY9" fmla="*/ 0 h 6858000"/>
              <a:gd name="connsiteX10" fmla="*/ 8112125 w 8112125"/>
              <a:gd name="connsiteY10" fmla="*/ 6852816 h 6858000"/>
              <a:gd name="connsiteX11" fmla="*/ 8063369 w 8112125"/>
              <a:gd name="connsiteY11" fmla="*/ 6846308 h 6858000"/>
              <a:gd name="connsiteX12" fmla="*/ 0 w 8112125"/>
              <a:gd name="connsiteY12" fmla="*/ 5408521 h 6858000"/>
              <a:gd name="connsiteX13" fmla="*/ 0 w 8112125"/>
              <a:gd name="connsiteY13" fmla="*/ 0 h 6858000"/>
              <a:gd name="connsiteX0" fmla="*/ 0 w 8112125"/>
              <a:gd name="connsiteY0" fmla="*/ 6858000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112125 w 8112125"/>
              <a:gd name="connsiteY4" fmla="*/ 6855002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0 w 8112125"/>
              <a:gd name="connsiteY7" fmla="*/ 0 h 6858000"/>
              <a:gd name="connsiteX8" fmla="*/ 8112125 w 8112125"/>
              <a:gd name="connsiteY8" fmla="*/ 0 h 6858000"/>
              <a:gd name="connsiteX9" fmla="*/ 8112125 w 8112125"/>
              <a:gd name="connsiteY9" fmla="*/ 6852816 h 6858000"/>
              <a:gd name="connsiteX10" fmla="*/ 8063369 w 8112125"/>
              <a:gd name="connsiteY10" fmla="*/ 6846308 h 6858000"/>
              <a:gd name="connsiteX11" fmla="*/ 0 w 8112125"/>
              <a:gd name="connsiteY11" fmla="*/ 5408521 h 6858000"/>
              <a:gd name="connsiteX12" fmla="*/ 0 w 811212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12125" h="6858000">
                <a:moveTo>
                  <a:pt x="0" y="6858000"/>
                </a:moveTo>
                <a:lnTo>
                  <a:pt x="8112125" y="6855002"/>
                </a:lnTo>
                <a:lnTo>
                  <a:pt x="8112125" y="6858000"/>
                </a:lnTo>
                <a:lnTo>
                  <a:pt x="0" y="6858000"/>
                </a:lnTo>
                <a:close/>
                <a:moveTo>
                  <a:pt x="8112125" y="6855002"/>
                </a:moveTo>
                <a:lnTo>
                  <a:pt x="8112125" y="6852816"/>
                </a:lnTo>
                <a:lnTo>
                  <a:pt x="8112125" y="6855002"/>
                </a:lnTo>
                <a:close/>
                <a:moveTo>
                  <a:pt x="0" y="0"/>
                </a:moveTo>
                <a:lnTo>
                  <a:pt x="8112125" y="0"/>
                </a:lnTo>
                <a:lnTo>
                  <a:pt x="8112125" y="6852816"/>
                </a:lnTo>
                <a:lnTo>
                  <a:pt x="8063369" y="6846308"/>
                </a:lnTo>
                <a:lnTo>
                  <a:pt x="0" y="5408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wrap="square" lIns="655200" tIns="2304000" rIns="630000" bIns="253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maksimum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067909" y="3512736"/>
            <a:ext cx="7450992" cy="498834"/>
          </a:xfrm>
        </p:spPr>
        <p:txBody>
          <a:bodyPr lIns="7020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408614"/>
            <a:ext cx="12192000" cy="1447802"/>
          </a:xfrm>
          <a:custGeom>
            <a:avLst/>
            <a:gdLst>
              <a:gd name="connsiteX0" fmla="*/ 3054350 w 9144000"/>
              <a:gd name="connsiteY0" fmla="*/ 0 h 1077913"/>
              <a:gd name="connsiteX1" fmla="*/ 9144000 w 9144000"/>
              <a:gd name="connsiteY1" fmla="*/ 1077913 h 1077913"/>
              <a:gd name="connsiteX2" fmla="*/ 0 w 9144000"/>
              <a:gd name="connsiteY2" fmla="*/ 1076326 h 1077913"/>
              <a:gd name="connsiteX3" fmla="*/ 0 w 9144000"/>
              <a:gd name="connsiteY3" fmla="*/ 538163 h 107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77913">
                <a:moveTo>
                  <a:pt x="3054350" y="0"/>
                </a:moveTo>
                <a:lnTo>
                  <a:pt x="9144000" y="1077913"/>
                </a:lnTo>
                <a:lnTo>
                  <a:pt x="0" y="1076326"/>
                </a:lnTo>
                <a:lnTo>
                  <a:pt x="0" y="538163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071600" y="3960000"/>
            <a:ext cx="8118000" cy="2901600"/>
          </a:xfrm>
          <a:custGeom>
            <a:avLst/>
            <a:gdLst>
              <a:gd name="connsiteX0" fmla="*/ 6116484 w 6118225"/>
              <a:gd name="connsiteY0" fmla="*/ 0 h 2159720"/>
              <a:gd name="connsiteX1" fmla="*/ 6118225 w 6118225"/>
              <a:gd name="connsiteY1" fmla="*/ 0 h 2159720"/>
              <a:gd name="connsiteX2" fmla="*/ 6118225 w 6118225"/>
              <a:gd name="connsiteY2" fmla="*/ 2159720 h 2159720"/>
              <a:gd name="connsiteX3" fmla="*/ 0 w 6118225"/>
              <a:gd name="connsiteY3" fmla="*/ 1078913 h 2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8225" h="2159720">
                <a:moveTo>
                  <a:pt x="6116484" y="0"/>
                </a:moveTo>
                <a:lnTo>
                  <a:pt x="6118225" y="0"/>
                </a:lnTo>
                <a:lnTo>
                  <a:pt x="6118225" y="2159720"/>
                </a:lnTo>
                <a:lnTo>
                  <a:pt x="0" y="1078913"/>
                </a:lnTo>
                <a:close/>
              </a:path>
            </a:pathLst>
          </a:custGeom>
          <a:solidFill>
            <a:srgbClr val="27A1B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4179" y="-214438"/>
            <a:ext cx="12206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1" noProof="0">
                <a:solidFill>
                  <a:schemeClr val="accent1"/>
                </a:solidFill>
              </a:rPr>
              <a:t>Bemærk</a:t>
            </a:r>
            <a:r>
              <a:rPr lang="da-DK" sz="1100" noProof="0">
                <a:solidFill>
                  <a:schemeClr val="accent1"/>
                </a:solidFill>
              </a:rPr>
              <a:t> at billedet ses under boksen som er transparent. Derfor skal billedet fylde hele siden.</a:t>
            </a:r>
          </a:p>
        </p:txBody>
      </p:sp>
      <p:pic>
        <p:nvPicPr>
          <p:cNvPr id="10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C33C6343-AE5D-459B-ADE4-105F6B11A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088" y="345600"/>
            <a:ext cx="1411766" cy="349200"/>
          </a:xfrm>
          <a:prstGeom prst="rect">
            <a:avLst/>
          </a:prstGeom>
        </p:spPr>
      </p:pic>
      <p:sp>
        <p:nvSpPr>
          <p:cNvPr id="11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211417AC-878C-40A0-AE38-FB2AC266AB5A}"/>
              </a:ext>
            </a:extLst>
          </p:cNvPr>
          <p:cNvSpPr/>
          <p:nvPr userDrawn="1"/>
        </p:nvSpPr>
        <p:spPr>
          <a:xfrm>
            <a:off x="4763948" y="1521104"/>
            <a:ext cx="4689616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209807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>
          <p15:clr>
            <a:srgbClr val="FBAE40"/>
          </p15:clr>
        </p15:guide>
        <p15:guide id="2" pos="2570">
          <p15:clr>
            <a:srgbClr val="FBAE40"/>
          </p15:clr>
        </p15:guide>
        <p15:guide id="3" orient="horz" pos="340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-4800" y="-3600"/>
            <a:ext cx="12206400" cy="6865200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849600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079874" y="0"/>
            <a:ext cx="8112125" cy="6858000"/>
          </a:xfrm>
          <a:custGeom>
            <a:avLst/>
            <a:gdLst>
              <a:gd name="connsiteX0" fmla="*/ 0 w 8112125"/>
              <a:gd name="connsiteY0" fmla="*/ 6853584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099855 w 8112125"/>
              <a:gd name="connsiteY4" fmla="*/ 6852814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0 w 8112125"/>
              <a:gd name="connsiteY7" fmla="*/ 0 h 6858000"/>
              <a:gd name="connsiteX8" fmla="*/ 8112125 w 8112125"/>
              <a:gd name="connsiteY8" fmla="*/ 0 h 6858000"/>
              <a:gd name="connsiteX9" fmla="*/ 8112125 w 8112125"/>
              <a:gd name="connsiteY9" fmla="*/ 6852816 h 6858000"/>
              <a:gd name="connsiteX10" fmla="*/ 8063369 w 8112125"/>
              <a:gd name="connsiteY10" fmla="*/ 6846308 h 6858000"/>
              <a:gd name="connsiteX11" fmla="*/ 0 w 8112125"/>
              <a:gd name="connsiteY11" fmla="*/ 5408521 h 6858000"/>
              <a:gd name="connsiteX0" fmla="*/ 0 w 8112125"/>
              <a:gd name="connsiteY0" fmla="*/ 6858000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099855 w 8112125"/>
              <a:gd name="connsiteY4" fmla="*/ 6852814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8099855 w 8112125"/>
              <a:gd name="connsiteY7" fmla="*/ 6852814 h 6858000"/>
              <a:gd name="connsiteX8" fmla="*/ 0 w 8112125"/>
              <a:gd name="connsiteY8" fmla="*/ 0 h 6858000"/>
              <a:gd name="connsiteX9" fmla="*/ 8112125 w 8112125"/>
              <a:gd name="connsiteY9" fmla="*/ 0 h 6858000"/>
              <a:gd name="connsiteX10" fmla="*/ 8112125 w 8112125"/>
              <a:gd name="connsiteY10" fmla="*/ 6852816 h 6858000"/>
              <a:gd name="connsiteX11" fmla="*/ 8063369 w 8112125"/>
              <a:gd name="connsiteY11" fmla="*/ 6846308 h 6858000"/>
              <a:gd name="connsiteX12" fmla="*/ 0 w 8112125"/>
              <a:gd name="connsiteY12" fmla="*/ 5408521 h 6858000"/>
              <a:gd name="connsiteX13" fmla="*/ 0 w 8112125"/>
              <a:gd name="connsiteY13" fmla="*/ 0 h 6858000"/>
              <a:gd name="connsiteX0" fmla="*/ 0 w 8112125"/>
              <a:gd name="connsiteY0" fmla="*/ 6858000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112125 w 8112125"/>
              <a:gd name="connsiteY4" fmla="*/ 6855002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0 w 8112125"/>
              <a:gd name="connsiteY7" fmla="*/ 0 h 6858000"/>
              <a:gd name="connsiteX8" fmla="*/ 8112125 w 8112125"/>
              <a:gd name="connsiteY8" fmla="*/ 0 h 6858000"/>
              <a:gd name="connsiteX9" fmla="*/ 8112125 w 8112125"/>
              <a:gd name="connsiteY9" fmla="*/ 6852816 h 6858000"/>
              <a:gd name="connsiteX10" fmla="*/ 8063369 w 8112125"/>
              <a:gd name="connsiteY10" fmla="*/ 6846308 h 6858000"/>
              <a:gd name="connsiteX11" fmla="*/ 0 w 8112125"/>
              <a:gd name="connsiteY11" fmla="*/ 5408521 h 6858000"/>
              <a:gd name="connsiteX12" fmla="*/ 0 w 811212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12125" h="6858000">
                <a:moveTo>
                  <a:pt x="0" y="6858000"/>
                </a:moveTo>
                <a:lnTo>
                  <a:pt x="8112125" y="6855002"/>
                </a:lnTo>
                <a:lnTo>
                  <a:pt x="8112125" y="6858000"/>
                </a:lnTo>
                <a:lnTo>
                  <a:pt x="0" y="6858000"/>
                </a:lnTo>
                <a:close/>
                <a:moveTo>
                  <a:pt x="8112125" y="6855002"/>
                </a:moveTo>
                <a:lnTo>
                  <a:pt x="8112125" y="6852816"/>
                </a:lnTo>
                <a:lnTo>
                  <a:pt x="8112125" y="6855002"/>
                </a:lnTo>
                <a:close/>
                <a:moveTo>
                  <a:pt x="0" y="0"/>
                </a:moveTo>
                <a:lnTo>
                  <a:pt x="8112125" y="0"/>
                </a:lnTo>
                <a:lnTo>
                  <a:pt x="8112125" y="6852816"/>
                </a:lnTo>
                <a:lnTo>
                  <a:pt x="8063369" y="6846308"/>
                </a:lnTo>
                <a:lnTo>
                  <a:pt x="0" y="5408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wrap="square" lIns="655200" tIns="2304000" rIns="630000" bIns="253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maksimum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067909" y="3512736"/>
            <a:ext cx="7450992" cy="498834"/>
          </a:xfrm>
        </p:spPr>
        <p:txBody>
          <a:bodyPr lIns="7020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408614"/>
            <a:ext cx="12192000" cy="1447802"/>
          </a:xfrm>
          <a:custGeom>
            <a:avLst/>
            <a:gdLst>
              <a:gd name="connsiteX0" fmla="*/ 3054350 w 9144000"/>
              <a:gd name="connsiteY0" fmla="*/ 0 h 1077913"/>
              <a:gd name="connsiteX1" fmla="*/ 9144000 w 9144000"/>
              <a:gd name="connsiteY1" fmla="*/ 1077913 h 1077913"/>
              <a:gd name="connsiteX2" fmla="*/ 0 w 9144000"/>
              <a:gd name="connsiteY2" fmla="*/ 1076326 h 1077913"/>
              <a:gd name="connsiteX3" fmla="*/ 0 w 9144000"/>
              <a:gd name="connsiteY3" fmla="*/ 538163 h 107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77913">
                <a:moveTo>
                  <a:pt x="3054350" y="0"/>
                </a:moveTo>
                <a:lnTo>
                  <a:pt x="9144000" y="1077913"/>
                </a:lnTo>
                <a:lnTo>
                  <a:pt x="0" y="1076326"/>
                </a:lnTo>
                <a:lnTo>
                  <a:pt x="0" y="538163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071600" y="3960000"/>
            <a:ext cx="8118000" cy="2901600"/>
          </a:xfrm>
          <a:custGeom>
            <a:avLst/>
            <a:gdLst>
              <a:gd name="connsiteX0" fmla="*/ 6116484 w 6118225"/>
              <a:gd name="connsiteY0" fmla="*/ 0 h 2159720"/>
              <a:gd name="connsiteX1" fmla="*/ 6118225 w 6118225"/>
              <a:gd name="connsiteY1" fmla="*/ 0 h 2159720"/>
              <a:gd name="connsiteX2" fmla="*/ 6118225 w 6118225"/>
              <a:gd name="connsiteY2" fmla="*/ 2159720 h 2159720"/>
              <a:gd name="connsiteX3" fmla="*/ 0 w 6118225"/>
              <a:gd name="connsiteY3" fmla="*/ 1078913 h 2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8225" h="2159720">
                <a:moveTo>
                  <a:pt x="6116484" y="0"/>
                </a:moveTo>
                <a:lnTo>
                  <a:pt x="6118225" y="0"/>
                </a:lnTo>
                <a:lnTo>
                  <a:pt x="6118225" y="2159720"/>
                </a:lnTo>
                <a:lnTo>
                  <a:pt x="0" y="1078913"/>
                </a:lnTo>
                <a:close/>
              </a:path>
            </a:pathLst>
          </a:custGeom>
          <a:solidFill>
            <a:srgbClr val="ECAD28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4179" y="-214438"/>
            <a:ext cx="12206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1" noProof="0">
                <a:solidFill>
                  <a:schemeClr val="accent1"/>
                </a:solidFill>
              </a:rPr>
              <a:t>Bemærk</a:t>
            </a:r>
            <a:r>
              <a:rPr lang="da-DK" sz="1100" noProof="0">
                <a:solidFill>
                  <a:schemeClr val="accent1"/>
                </a:solidFill>
              </a:rPr>
              <a:t> at billedet ses under boksen som er transparent. Derfor skal billedet fylde hele siden.</a:t>
            </a:r>
          </a:p>
        </p:txBody>
      </p:sp>
      <p:pic>
        <p:nvPicPr>
          <p:cNvPr id="10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F84A8803-2713-4DD5-94BC-9B63EC370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088" y="345600"/>
            <a:ext cx="1411766" cy="349200"/>
          </a:xfrm>
          <a:prstGeom prst="rect">
            <a:avLst/>
          </a:prstGeom>
        </p:spPr>
      </p:pic>
      <p:sp>
        <p:nvSpPr>
          <p:cNvPr id="11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45971C59-BC29-4188-8391-B300FC2B1BEE}"/>
              </a:ext>
            </a:extLst>
          </p:cNvPr>
          <p:cNvSpPr/>
          <p:nvPr userDrawn="1"/>
        </p:nvSpPr>
        <p:spPr>
          <a:xfrm>
            <a:off x="4763948" y="1521104"/>
            <a:ext cx="4689616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344201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>
          <p15:clr>
            <a:srgbClr val="FBAE40"/>
          </p15:clr>
        </p15:guide>
        <p15:guide id="2" pos="2570">
          <p15:clr>
            <a:srgbClr val="FBAE40"/>
          </p15:clr>
        </p15:guide>
        <p15:guide id="3" orient="horz" pos="340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-4800" y="-3600"/>
            <a:ext cx="12206400" cy="6865200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849600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r>
              <a:rPr lang="da-DK"/>
              <a:t>Vælg billedpladsholderen og indsæt billede via </a:t>
            </a:r>
            <a:r>
              <a:rPr lang="da-DK" noProof="1"/>
              <a:t>Images / ImageTools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079874" y="0"/>
            <a:ext cx="8112125" cy="6858000"/>
          </a:xfrm>
          <a:custGeom>
            <a:avLst/>
            <a:gdLst>
              <a:gd name="connsiteX0" fmla="*/ 0 w 8112125"/>
              <a:gd name="connsiteY0" fmla="*/ 6853584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099855 w 8112125"/>
              <a:gd name="connsiteY4" fmla="*/ 6852814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0 w 8112125"/>
              <a:gd name="connsiteY7" fmla="*/ 0 h 6858000"/>
              <a:gd name="connsiteX8" fmla="*/ 8112125 w 8112125"/>
              <a:gd name="connsiteY8" fmla="*/ 0 h 6858000"/>
              <a:gd name="connsiteX9" fmla="*/ 8112125 w 8112125"/>
              <a:gd name="connsiteY9" fmla="*/ 6852816 h 6858000"/>
              <a:gd name="connsiteX10" fmla="*/ 8063369 w 8112125"/>
              <a:gd name="connsiteY10" fmla="*/ 6846308 h 6858000"/>
              <a:gd name="connsiteX11" fmla="*/ 0 w 8112125"/>
              <a:gd name="connsiteY11" fmla="*/ 5408521 h 6858000"/>
              <a:gd name="connsiteX0" fmla="*/ 0 w 8112125"/>
              <a:gd name="connsiteY0" fmla="*/ 6858000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099855 w 8112125"/>
              <a:gd name="connsiteY4" fmla="*/ 6852814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8099855 w 8112125"/>
              <a:gd name="connsiteY7" fmla="*/ 6852814 h 6858000"/>
              <a:gd name="connsiteX8" fmla="*/ 0 w 8112125"/>
              <a:gd name="connsiteY8" fmla="*/ 0 h 6858000"/>
              <a:gd name="connsiteX9" fmla="*/ 8112125 w 8112125"/>
              <a:gd name="connsiteY9" fmla="*/ 0 h 6858000"/>
              <a:gd name="connsiteX10" fmla="*/ 8112125 w 8112125"/>
              <a:gd name="connsiteY10" fmla="*/ 6852816 h 6858000"/>
              <a:gd name="connsiteX11" fmla="*/ 8063369 w 8112125"/>
              <a:gd name="connsiteY11" fmla="*/ 6846308 h 6858000"/>
              <a:gd name="connsiteX12" fmla="*/ 0 w 8112125"/>
              <a:gd name="connsiteY12" fmla="*/ 5408521 h 6858000"/>
              <a:gd name="connsiteX13" fmla="*/ 0 w 8112125"/>
              <a:gd name="connsiteY13" fmla="*/ 0 h 6858000"/>
              <a:gd name="connsiteX0" fmla="*/ 0 w 8112125"/>
              <a:gd name="connsiteY0" fmla="*/ 6858000 h 6858000"/>
              <a:gd name="connsiteX1" fmla="*/ 8112125 w 8112125"/>
              <a:gd name="connsiteY1" fmla="*/ 6855002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  <a:gd name="connsiteX4" fmla="*/ 8112125 w 8112125"/>
              <a:gd name="connsiteY4" fmla="*/ 6855002 h 6858000"/>
              <a:gd name="connsiteX5" fmla="*/ 8112125 w 8112125"/>
              <a:gd name="connsiteY5" fmla="*/ 6852816 h 6858000"/>
              <a:gd name="connsiteX6" fmla="*/ 8112125 w 8112125"/>
              <a:gd name="connsiteY6" fmla="*/ 6855002 h 6858000"/>
              <a:gd name="connsiteX7" fmla="*/ 0 w 8112125"/>
              <a:gd name="connsiteY7" fmla="*/ 0 h 6858000"/>
              <a:gd name="connsiteX8" fmla="*/ 8112125 w 8112125"/>
              <a:gd name="connsiteY8" fmla="*/ 0 h 6858000"/>
              <a:gd name="connsiteX9" fmla="*/ 8112125 w 8112125"/>
              <a:gd name="connsiteY9" fmla="*/ 6852816 h 6858000"/>
              <a:gd name="connsiteX10" fmla="*/ 8063369 w 8112125"/>
              <a:gd name="connsiteY10" fmla="*/ 6846308 h 6858000"/>
              <a:gd name="connsiteX11" fmla="*/ 0 w 8112125"/>
              <a:gd name="connsiteY11" fmla="*/ 5408521 h 6858000"/>
              <a:gd name="connsiteX12" fmla="*/ 0 w 811212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12125" h="6858000">
                <a:moveTo>
                  <a:pt x="0" y="6858000"/>
                </a:moveTo>
                <a:lnTo>
                  <a:pt x="8112125" y="6855002"/>
                </a:lnTo>
                <a:lnTo>
                  <a:pt x="8112125" y="6858000"/>
                </a:lnTo>
                <a:lnTo>
                  <a:pt x="0" y="6858000"/>
                </a:lnTo>
                <a:close/>
                <a:moveTo>
                  <a:pt x="8112125" y="6855002"/>
                </a:moveTo>
                <a:lnTo>
                  <a:pt x="8112125" y="6852816"/>
                </a:lnTo>
                <a:lnTo>
                  <a:pt x="8112125" y="6855002"/>
                </a:lnTo>
                <a:close/>
                <a:moveTo>
                  <a:pt x="0" y="0"/>
                </a:moveTo>
                <a:lnTo>
                  <a:pt x="8112125" y="0"/>
                </a:lnTo>
                <a:lnTo>
                  <a:pt x="8112125" y="6852816"/>
                </a:lnTo>
                <a:lnTo>
                  <a:pt x="8063369" y="6846308"/>
                </a:lnTo>
                <a:lnTo>
                  <a:pt x="0" y="5408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</p:spPr>
        <p:txBody>
          <a:bodyPr wrap="square" lIns="655200" tIns="2304000" rIns="630000" bIns="253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maksimum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067909" y="3512736"/>
            <a:ext cx="7450992" cy="498834"/>
          </a:xfrm>
        </p:spPr>
        <p:txBody>
          <a:bodyPr lIns="7020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408614"/>
            <a:ext cx="12192000" cy="1447802"/>
          </a:xfrm>
          <a:custGeom>
            <a:avLst/>
            <a:gdLst>
              <a:gd name="connsiteX0" fmla="*/ 3054350 w 9144000"/>
              <a:gd name="connsiteY0" fmla="*/ 0 h 1077913"/>
              <a:gd name="connsiteX1" fmla="*/ 9144000 w 9144000"/>
              <a:gd name="connsiteY1" fmla="*/ 1077913 h 1077913"/>
              <a:gd name="connsiteX2" fmla="*/ 0 w 9144000"/>
              <a:gd name="connsiteY2" fmla="*/ 1076326 h 1077913"/>
              <a:gd name="connsiteX3" fmla="*/ 0 w 9144000"/>
              <a:gd name="connsiteY3" fmla="*/ 538163 h 107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77913">
                <a:moveTo>
                  <a:pt x="3054350" y="0"/>
                </a:moveTo>
                <a:lnTo>
                  <a:pt x="9144000" y="1077913"/>
                </a:lnTo>
                <a:lnTo>
                  <a:pt x="0" y="1076326"/>
                </a:lnTo>
                <a:lnTo>
                  <a:pt x="0" y="538163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071600" y="3960000"/>
            <a:ext cx="8118000" cy="2901600"/>
          </a:xfrm>
          <a:custGeom>
            <a:avLst/>
            <a:gdLst>
              <a:gd name="connsiteX0" fmla="*/ 6116484 w 6118225"/>
              <a:gd name="connsiteY0" fmla="*/ 0 h 2159720"/>
              <a:gd name="connsiteX1" fmla="*/ 6118225 w 6118225"/>
              <a:gd name="connsiteY1" fmla="*/ 0 h 2159720"/>
              <a:gd name="connsiteX2" fmla="*/ 6118225 w 6118225"/>
              <a:gd name="connsiteY2" fmla="*/ 2159720 h 2159720"/>
              <a:gd name="connsiteX3" fmla="*/ 0 w 6118225"/>
              <a:gd name="connsiteY3" fmla="*/ 1078913 h 2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8225" h="2159720">
                <a:moveTo>
                  <a:pt x="6116484" y="0"/>
                </a:moveTo>
                <a:lnTo>
                  <a:pt x="6118225" y="0"/>
                </a:lnTo>
                <a:lnTo>
                  <a:pt x="6118225" y="2159720"/>
                </a:lnTo>
                <a:lnTo>
                  <a:pt x="0" y="1078913"/>
                </a:lnTo>
                <a:close/>
              </a:path>
            </a:pathLst>
          </a:custGeom>
          <a:solidFill>
            <a:srgbClr val="EB4430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4179" y="-214438"/>
            <a:ext cx="12206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1" noProof="0">
                <a:solidFill>
                  <a:schemeClr val="accent1"/>
                </a:solidFill>
              </a:rPr>
              <a:t>Bemærk</a:t>
            </a:r>
            <a:r>
              <a:rPr lang="da-DK" sz="1100" noProof="0">
                <a:solidFill>
                  <a:schemeClr val="accent1"/>
                </a:solidFill>
              </a:rPr>
              <a:t> at billedet ses under boksen som er transparent. Derfor skal billedet fylde hele siden.</a:t>
            </a:r>
          </a:p>
        </p:txBody>
      </p:sp>
      <p:pic>
        <p:nvPicPr>
          <p:cNvPr id="10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B5FB8564-FE0C-4711-A172-B2F12D219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088" y="345600"/>
            <a:ext cx="1411766" cy="349200"/>
          </a:xfrm>
          <a:prstGeom prst="rect">
            <a:avLst/>
          </a:prstGeom>
        </p:spPr>
      </p:pic>
      <p:sp>
        <p:nvSpPr>
          <p:cNvPr id="11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1BD17B60-D6A4-4DF0-A20D-5B20F418962D}"/>
              </a:ext>
            </a:extLst>
          </p:cNvPr>
          <p:cNvSpPr/>
          <p:nvPr userDrawn="1"/>
        </p:nvSpPr>
        <p:spPr>
          <a:xfrm>
            <a:off x="4763948" y="1521104"/>
            <a:ext cx="4689616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756249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>
          <p15:clr>
            <a:srgbClr val="FBAE40"/>
          </p15:clr>
        </p15:guide>
        <p15:guide id="2" pos="2570">
          <p15:clr>
            <a:srgbClr val="FBAE40"/>
          </p15:clr>
        </p15:guide>
        <p15:guide id="3" orient="horz" pos="340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C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800" err="1"/>
          </a:p>
        </p:txBody>
      </p:sp>
      <p:grpSp>
        <p:nvGrpSpPr>
          <p:cNvPr id="121" name="Lines"/>
          <p:cNvGrpSpPr/>
          <p:nvPr userDrawn="1"/>
        </p:nvGrpSpPr>
        <p:grpSpPr>
          <a:xfrm>
            <a:off x="-792" y="0"/>
            <a:ext cx="12298271" cy="6161964"/>
            <a:chOff x="-792" y="0"/>
            <a:chExt cx="12298271" cy="6161964"/>
          </a:xfrm>
        </p:grpSpPr>
        <p:sp>
          <p:nvSpPr>
            <p:cNvPr id="108" name="Freeform: Shape 107"/>
            <p:cNvSpPr>
              <a:spLocks/>
            </p:cNvSpPr>
            <p:nvPr userDrawn="1"/>
          </p:nvSpPr>
          <p:spPr bwMode="auto">
            <a:xfrm>
              <a:off x="5971967" y="0"/>
              <a:ext cx="6221233" cy="2661061"/>
            </a:xfrm>
            <a:custGeom>
              <a:avLst/>
              <a:gdLst>
                <a:gd name="connsiteX0" fmla="*/ 0 w 6221233"/>
                <a:gd name="connsiteY0" fmla="*/ 0 h 2661061"/>
                <a:gd name="connsiteX1" fmla="*/ 38482 w 6221233"/>
                <a:gd name="connsiteY1" fmla="*/ 0 h 2661061"/>
                <a:gd name="connsiteX2" fmla="*/ 6221233 w 6221233"/>
                <a:gd name="connsiteY2" fmla="*/ 2645019 h 2661061"/>
                <a:gd name="connsiteX3" fmla="*/ 6221233 w 6221233"/>
                <a:gd name="connsiteY3" fmla="*/ 2661061 h 266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233" h="2661061">
                  <a:moveTo>
                    <a:pt x="0" y="0"/>
                  </a:moveTo>
                  <a:lnTo>
                    <a:pt x="38482" y="0"/>
                  </a:lnTo>
                  <a:lnTo>
                    <a:pt x="6221233" y="2645019"/>
                  </a:lnTo>
                  <a:lnTo>
                    <a:pt x="6221233" y="2661061"/>
                  </a:lnTo>
                  <a:close/>
                </a:path>
              </a:pathLst>
            </a:custGeom>
            <a:solidFill>
              <a:srgbClr val="C1C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6" name="Freeform: Shape 105"/>
            <p:cNvSpPr>
              <a:spLocks/>
            </p:cNvSpPr>
            <p:nvPr userDrawn="1"/>
          </p:nvSpPr>
          <p:spPr bwMode="auto">
            <a:xfrm>
              <a:off x="6239739" y="1"/>
              <a:ext cx="5953461" cy="2457299"/>
            </a:xfrm>
            <a:custGeom>
              <a:avLst/>
              <a:gdLst>
                <a:gd name="connsiteX0" fmla="*/ 0 w 5953461"/>
                <a:gd name="connsiteY0" fmla="*/ 0 h 2457299"/>
                <a:gd name="connsiteX1" fmla="*/ 36593 w 5953461"/>
                <a:gd name="connsiteY1" fmla="*/ 0 h 2457299"/>
                <a:gd name="connsiteX2" fmla="*/ 1445423 w 5953461"/>
                <a:gd name="connsiteY2" fmla="*/ 637927 h 2457299"/>
                <a:gd name="connsiteX3" fmla="*/ 2689583 w 5953461"/>
                <a:gd name="connsiteY3" fmla="*/ 1109504 h 2457299"/>
                <a:gd name="connsiteX4" fmla="*/ 3712662 w 5953461"/>
                <a:gd name="connsiteY4" fmla="*/ 1489513 h 2457299"/>
                <a:gd name="connsiteX5" fmla="*/ 5925012 w 5953461"/>
                <a:gd name="connsiteY5" fmla="*/ 2428089 h 2457299"/>
                <a:gd name="connsiteX6" fmla="*/ 5953461 w 5953461"/>
                <a:gd name="connsiteY6" fmla="*/ 2440341 h 2457299"/>
                <a:gd name="connsiteX7" fmla="*/ 5953461 w 5953461"/>
                <a:gd name="connsiteY7" fmla="*/ 2457299 h 2457299"/>
                <a:gd name="connsiteX8" fmla="*/ 5917389 w 5953461"/>
                <a:gd name="connsiteY8" fmla="*/ 2441825 h 2457299"/>
                <a:gd name="connsiteX9" fmla="*/ 3706563 w 5953461"/>
                <a:gd name="connsiteY9" fmla="*/ 1503248 h 2457299"/>
                <a:gd name="connsiteX10" fmla="*/ 2685009 w 5953461"/>
                <a:gd name="connsiteY10" fmla="*/ 1124765 h 2457299"/>
                <a:gd name="connsiteX11" fmla="*/ 1439324 w 5953461"/>
                <a:gd name="connsiteY11" fmla="*/ 651662 h 2457299"/>
                <a:gd name="connsiteX12" fmla="*/ 0 w 5953461"/>
                <a:gd name="connsiteY12" fmla="*/ 0 h 245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3461" h="2457299">
                  <a:moveTo>
                    <a:pt x="0" y="0"/>
                  </a:moveTo>
                  <a:cubicBezTo>
                    <a:pt x="0" y="0"/>
                    <a:pt x="0" y="0"/>
                    <a:pt x="36593" y="0"/>
                  </a:cubicBezTo>
                  <a:cubicBezTo>
                    <a:pt x="501629" y="218238"/>
                    <a:pt x="972763" y="436476"/>
                    <a:pt x="1445423" y="637927"/>
                  </a:cubicBezTo>
                  <a:cubicBezTo>
                    <a:pt x="1854044" y="811907"/>
                    <a:pt x="2279437" y="962995"/>
                    <a:pt x="2689583" y="1109504"/>
                  </a:cubicBezTo>
                  <a:cubicBezTo>
                    <a:pt x="3026544" y="1230069"/>
                    <a:pt x="3375702" y="1353687"/>
                    <a:pt x="3712662" y="1489513"/>
                  </a:cubicBezTo>
                  <a:cubicBezTo>
                    <a:pt x="4455195" y="1788637"/>
                    <a:pt x="5202301" y="2113704"/>
                    <a:pt x="5925012" y="2428089"/>
                  </a:cubicBezTo>
                  <a:lnTo>
                    <a:pt x="5953461" y="2440341"/>
                  </a:lnTo>
                  <a:lnTo>
                    <a:pt x="5953461" y="2457299"/>
                  </a:lnTo>
                  <a:lnTo>
                    <a:pt x="5917389" y="2441825"/>
                  </a:lnTo>
                  <a:cubicBezTo>
                    <a:pt x="5196202" y="2127440"/>
                    <a:pt x="4449095" y="1802372"/>
                    <a:pt x="3706563" y="1503248"/>
                  </a:cubicBezTo>
                  <a:cubicBezTo>
                    <a:pt x="3369603" y="1367422"/>
                    <a:pt x="3021970" y="1243805"/>
                    <a:pt x="2685009" y="1124765"/>
                  </a:cubicBezTo>
                  <a:cubicBezTo>
                    <a:pt x="2273339" y="978256"/>
                    <a:pt x="1847945" y="825642"/>
                    <a:pt x="1439324" y="651662"/>
                  </a:cubicBezTo>
                  <a:cubicBezTo>
                    <a:pt x="955992" y="445633"/>
                    <a:pt x="474184" y="222817"/>
                    <a:pt x="0" y="0"/>
                  </a:cubicBezTo>
                  <a:close/>
                </a:path>
              </a:pathLst>
            </a:custGeom>
            <a:solidFill>
              <a:srgbClr val="C1C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4" name="Freeform: Shape 103"/>
            <p:cNvSpPr>
              <a:spLocks/>
            </p:cNvSpPr>
            <p:nvPr userDrawn="1"/>
          </p:nvSpPr>
          <p:spPr bwMode="auto">
            <a:xfrm>
              <a:off x="6472236" y="1"/>
              <a:ext cx="5720965" cy="2253309"/>
            </a:xfrm>
            <a:custGeom>
              <a:avLst/>
              <a:gdLst>
                <a:gd name="connsiteX0" fmla="*/ 0 w 5720965"/>
                <a:gd name="connsiteY0" fmla="*/ 0 h 2253309"/>
                <a:gd name="connsiteX1" fmla="*/ 35073 w 5720965"/>
                <a:gd name="connsiteY1" fmla="*/ 0 h 2253309"/>
                <a:gd name="connsiteX2" fmla="*/ 1262628 w 5720965"/>
                <a:gd name="connsiteY2" fmla="*/ 585870 h 2253309"/>
                <a:gd name="connsiteX3" fmla="*/ 2485607 w 5720965"/>
                <a:gd name="connsiteY3" fmla="*/ 985604 h 2253309"/>
                <a:gd name="connsiteX4" fmla="*/ 3551521 w 5720965"/>
                <a:gd name="connsiteY4" fmla="*/ 1319733 h 2253309"/>
                <a:gd name="connsiteX5" fmla="*/ 4660895 w 5720965"/>
                <a:gd name="connsiteY5" fmla="*/ 1774583 h 2253309"/>
                <a:gd name="connsiteX6" fmla="*/ 5720965 w 5720965"/>
                <a:gd name="connsiteY6" fmla="*/ 2235408 h 2253309"/>
                <a:gd name="connsiteX7" fmla="*/ 5720965 w 5720965"/>
                <a:gd name="connsiteY7" fmla="*/ 2253309 h 2253309"/>
                <a:gd name="connsiteX8" fmla="*/ 4654223 w 5720965"/>
                <a:gd name="connsiteY8" fmla="*/ 1789268 h 2253309"/>
                <a:gd name="connsiteX9" fmla="*/ 3545421 w 5720965"/>
                <a:gd name="connsiteY9" fmla="*/ 1334990 h 2253309"/>
                <a:gd name="connsiteX10" fmla="*/ 2481032 w 5720965"/>
                <a:gd name="connsiteY10" fmla="*/ 1000861 h 2253309"/>
                <a:gd name="connsiteX11" fmla="*/ 1256528 w 5720965"/>
                <a:gd name="connsiteY11" fmla="*/ 601127 h 2253309"/>
                <a:gd name="connsiteX12" fmla="*/ 0 w 5720965"/>
                <a:gd name="connsiteY12" fmla="*/ 0 h 225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0965" h="2253309">
                  <a:moveTo>
                    <a:pt x="0" y="0"/>
                  </a:moveTo>
                  <a:cubicBezTo>
                    <a:pt x="0" y="0"/>
                    <a:pt x="0" y="0"/>
                    <a:pt x="35073" y="0"/>
                  </a:cubicBezTo>
                  <a:cubicBezTo>
                    <a:pt x="437650" y="207496"/>
                    <a:pt x="847851" y="408888"/>
                    <a:pt x="1262628" y="585870"/>
                  </a:cubicBezTo>
                  <a:cubicBezTo>
                    <a:pt x="1659105" y="755223"/>
                    <a:pt x="2079980" y="872702"/>
                    <a:pt x="2485607" y="985604"/>
                  </a:cubicBezTo>
                  <a:cubicBezTo>
                    <a:pt x="2837862" y="1083249"/>
                    <a:pt x="3202316" y="1185471"/>
                    <a:pt x="3551521" y="1319733"/>
                  </a:cubicBezTo>
                  <a:cubicBezTo>
                    <a:pt x="3922075" y="1463912"/>
                    <a:pt x="4293010" y="1617626"/>
                    <a:pt x="4660895" y="1774583"/>
                  </a:cubicBezTo>
                  <a:lnTo>
                    <a:pt x="5720965" y="2235408"/>
                  </a:lnTo>
                  <a:lnTo>
                    <a:pt x="5720965" y="2253309"/>
                  </a:lnTo>
                  <a:lnTo>
                    <a:pt x="4654223" y="1789268"/>
                  </a:lnTo>
                  <a:cubicBezTo>
                    <a:pt x="4286529" y="1632502"/>
                    <a:pt x="3915975" y="1479169"/>
                    <a:pt x="3545421" y="1334990"/>
                  </a:cubicBezTo>
                  <a:cubicBezTo>
                    <a:pt x="3197741" y="1200728"/>
                    <a:pt x="2833287" y="1098506"/>
                    <a:pt x="2481032" y="1000861"/>
                  </a:cubicBezTo>
                  <a:cubicBezTo>
                    <a:pt x="2073881" y="886433"/>
                    <a:pt x="1654530" y="770480"/>
                    <a:pt x="1256528" y="601127"/>
                  </a:cubicBezTo>
                  <a:cubicBezTo>
                    <a:pt x="831077" y="419568"/>
                    <a:pt x="411727" y="212073"/>
                    <a:pt x="0" y="0"/>
                  </a:cubicBezTo>
                  <a:close/>
                </a:path>
              </a:pathLst>
            </a:custGeom>
            <a:solidFill>
              <a:srgbClr val="C0C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0" name="Freeform: Shape 99"/>
            <p:cNvSpPr>
              <a:spLocks/>
            </p:cNvSpPr>
            <p:nvPr userDrawn="1"/>
          </p:nvSpPr>
          <p:spPr bwMode="auto">
            <a:xfrm>
              <a:off x="6687094" y="0"/>
              <a:ext cx="5506106" cy="2050042"/>
            </a:xfrm>
            <a:custGeom>
              <a:avLst/>
              <a:gdLst>
                <a:gd name="connsiteX0" fmla="*/ 0 w 5506106"/>
                <a:gd name="connsiteY0" fmla="*/ 0 h 2050042"/>
                <a:gd name="connsiteX1" fmla="*/ 33549 w 5506106"/>
                <a:gd name="connsiteY1" fmla="*/ 0 h 2050042"/>
                <a:gd name="connsiteX2" fmla="*/ 1088817 w 5506106"/>
                <a:gd name="connsiteY2" fmla="*/ 523538 h 2050042"/>
                <a:gd name="connsiteX3" fmla="*/ 2314880 w 5506106"/>
                <a:gd name="connsiteY3" fmla="*/ 863914 h 2050042"/>
                <a:gd name="connsiteX4" fmla="*/ 3406747 w 5506106"/>
                <a:gd name="connsiteY4" fmla="*/ 1150867 h 2050042"/>
                <a:gd name="connsiteX5" fmla="*/ 4514436 w 5506106"/>
                <a:gd name="connsiteY5" fmla="*/ 1599041 h 2050042"/>
                <a:gd name="connsiteX6" fmla="*/ 5506106 w 5506106"/>
                <a:gd name="connsiteY6" fmla="*/ 2033522 h 2050042"/>
                <a:gd name="connsiteX7" fmla="*/ 5506106 w 5506106"/>
                <a:gd name="connsiteY7" fmla="*/ 2050042 h 2050042"/>
                <a:gd name="connsiteX8" fmla="*/ 4508336 w 5506106"/>
                <a:gd name="connsiteY8" fmla="*/ 1614114 h 2050042"/>
                <a:gd name="connsiteX9" fmla="*/ 3400648 w 5506106"/>
                <a:gd name="connsiteY9" fmla="*/ 1166131 h 2050042"/>
                <a:gd name="connsiteX10" fmla="*/ 2311830 w 5506106"/>
                <a:gd name="connsiteY10" fmla="*/ 879177 h 2050042"/>
                <a:gd name="connsiteX11" fmla="*/ 1082718 w 5506106"/>
                <a:gd name="connsiteY11" fmla="*/ 537275 h 2050042"/>
                <a:gd name="connsiteX12" fmla="*/ 0 w 5506106"/>
                <a:gd name="connsiteY12" fmla="*/ 0 h 205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06106" h="2050042">
                  <a:moveTo>
                    <a:pt x="0" y="0"/>
                  </a:moveTo>
                  <a:cubicBezTo>
                    <a:pt x="0" y="0"/>
                    <a:pt x="0" y="0"/>
                    <a:pt x="33549" y="0"/>
                  </a:cubicBezTo>
                  <a:cubicBezTo>
                    <a:pt x="378189" y="189267"/>
                    <a:pt x="728928" y="369377"/>
                    <a:pt x="1088817" y="523538"/>
                  </a:cubicBezTo>
                  <a:cubicBezTo>
                    <a:pt x="1485305" y="691436"/>
                    <a:pt x="1906193" y="778438"/>
                    <a:pt x="2314880" y="863914"/>
                  </a:cubicBezTo>
                  <a:cubicBezTo>
                    <a:pt x="2676294" y="938705"/>
                    <a:pt x="3051433" y="1016548"/>
                    <a:pt x="3406747" y="1150867"/>
                  </a:cubicBezTo>
                  <a:cubicBezTo>
                    <a:pt x="3777311" y="1290528"/>
                    <a:pt x="4147494" y="1442400"/>
                    <a:pt x="4514436" y="1599041"/>
                  </a:cubicBezTo>
                  <a:lnTo>
                    <a:pt x="5506106" y="2033522"/>
                  </a:lnTo>
                  <a:lnTo>
                    <a:pt x="5506106" y="2050042"/>
                  </a:lnTo>
                  <a:lnTo>
                    <a:pt x="4508336" y="1614114"/>
                  </a:lnTo>
                  <a:cubicBezTo>
                    <a:pt x="4141394" y="1457663"/>
                    <a:pt x="3771211" y="1305792"/>
                    <a:pt x="3400648" y="1166131"/>
                  </a:cubicBezTo>
                  <a:cubicBezTo>
                    <a:pt x="3046858" y="1033338"/>
                    <a:pt x="2673244" y="955494"/>
                    <a:pt x="2311830" y="879177"/>
                  </a:cubicBezTo>
                  <a:cubicBezTo>
                    <a:pt x="1903143" y="795228"/>
                    <a:pt x="1479206" y="706700"/>
                    <a:pt x="1082718" y="537275"/>
                  </a:cubicBezTo>
                  <a:cubicBezTo>
                    <a:pt x="713679" y="380061"/>
                    <a:pt x="352265" y="195373"/>
                    <a:pt x="0" y="0"/>
                  </a:cubicBezTo>
                  <a:close/>
                </a:path>
              </a:pathLst>
            </a:custGeom>
            <a:solidFill>
              <a:srgbClr val="C0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2" name="Freeform: Shape 101"/>
            <p:cNvSpPr>
              <a:spLocks/>
            </p:cNvSpPr>
            <p:nvPr userDrawn="1"/>
          </p:nvSpPr>
          <p:spPr bwMode="auto">
            <a:xfrm>
              <a:off x="7019004" y="0"/>
              <a:ext cx="5174196" cy="1848116"/>
            </a:xfrm>
            <a:custGeom>
              <a:avLst/>
              <a:gdLst>
                <a:gd name="connsiteX0" fmla="*/ 0 w 5174196"/>
                <a:gd name="connsiteY0" fmla="*/ 0 h 1848116"/>
                <a:gd name="connsiteX1" fmla="*/ 35068 w 5174196"/>
                <a:gd name="connsiteY1" fmla="*/ 0 h 1848116"/>
                <a:gd name="connsiteX2" fmla="*/ 817222 w 5174196"/>
                <a:gd name="connsiteY2" fmla="*/ 378424 h 1848116"/>
                <a:gd name="connsiteX3" fmla="*/ 2050677 w 5174196"/>
                <a:gd name="connsiteY3" fmla="*/ 708019 h 1848116"/>
                <a:gd name="connsiteX4" fmla="*/ 3146913 w 5174196"/>
                <a:gd name="connsiteY4" fmla="*/ 982682 h 1848116"/>
                <a:gd name="connsiteX5" fmla="*/ 4752602 w 5174196"/>
                <a:gd name="connsiteY5" fmla="*/ 1642730 h 1848116"/>
                <a:gd name="connsiteX6" fmla="*/ 5174196 w 5174196"/>
                <a:gd name="connsiteY6" fmla="*/ 1829780 h 1848116"/>
                <a:gd name="connsiteX7" fmla="*/ 5174196 w 5174196"/>
                <a:gd name="connsiteY7" fmla="*/ 1848116 h 1848116"/>
                <a:gd name="connsiteX8" fmla="*/ 4751244 w 5174196"/>
                <a:gd name="connsiteY8" fmla="*/ 1660564 h 1848116"/>
                <a:gd name="connsiteX9" fmla="*/ 3142339 w 5174196"/>
                <a:gd name="connsiteY9" fmla="*/ 997941 h 1848116"/>
                <a:gd name="connsiteX10" fmla="*/ 2047628 w 5174196"/>
                <a:gd name="connsiteY10" fmla="*/ 724804 h 1848116"/>
                <a:gd name="connsiteX11" fmla="*/ 811123 w 5174196"/>
                <a:gd name="connsiteY11" fmla="*/ 393683 h 1848116"/>
                <a:gd name="connsiteX12" fmla="*/ 0 w 5174196"/>
                <a:gd name="connsiteY12" fmla="*/ 0 h 18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4196" h="1848116">
                  <a:moveTo>
                    <a:pt x="0" y="0"/>
                  </a:moveTo>
                  <a:cubicBezTo>
                    <a:pt x="0" y="0"/>
                    <a:pt x="0" y="0"/>
                    <a:pt x="35068" y="0"/>
                  </a:cubicBezTo>
                  <a:cubicBezTo>
                    <a:pt x="291212" y="135805"/>
                    <a:pt x="551930" y="265507"/>
                    <a:pt x="817222" y="378424"/>
                  </a:cubicBezTo>
                  <a:cubicBezTo>
                    <a:pt x="1215160" y="547799"/>
                    <a:pt x="1640542" y="628672"/>
                    <a:pt x="2050677" y="708019"/>
                  </a:cubicBezTo>
                  <a:cubicBezTo>
                    <a:pt x="2415073" y="778211"/>
                    <a:pt x="2791666" y="849928"/>
                    <a:pt x="3146913" y="982682"/>
                  </a:cubicBezTo>
                  <a:cubicBezTo>
                    <a:pt x="3686645" y="1182957"/>
                    <a:pt x="4224662" y="1410698"/>
                    <a:pt x="4752602" y="1642730"/>
                  </a:cubicBezTo>
                  <a:lnTo>
                    <a:pt x="5174196" y="1829780"/>
                  </a:lnTo>
                  <a:lnTo>
                    <a:pt x="5174196" y="1848116"/>
                  </a:lnTo>
                  <a:lnTo>
                    <a:pt x="4751244" y="1660564"/>
                  </a:lnTo>
                  <a:cubicBezTo>
                    <a:pt x="4221803" y="1427673"/>
                    <a:pt x="3682071" y="1198216"/>
                    <a:pt x="3142339" y="997941"/>
                  </a:cubicBezTo>
                  <a:cubicBezTo>
                    <a:pt x="2787092" y="865187"/>
                    <a:pt x="2410499" y="793470"/>
                    <a:pt x="2047628" y="724804"/>
                  </a:cubicBezTo>
                  <a:cubicBezTo>
                    <a:pt x="1635968" y="645457"/>
                    <a:pt x="1209061" y="563058"/>
                    <a:pt x="811123" y="393683"/>
                  </a:cubicBezTo>
                  <a:cubicBezTo>
                    <a:pt x="535158" y="276189"/>
                    <a:pt x="265292" y="141909"/>
                    <a:pt x="0" y="0"/>
                  </a:cubicBezTo>
                  <a:close/>
                </a:path>
              </a:pathLst>
            </a:custGeom>
            <a:solidFill>
              <a:srgbClr val="BF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8" name="Freeform: Shape 97"/>
            <p:cNvSpPr>
              <a:spLocks/>
            </p:cNvSpPr>
            <p:nvPr userDrawn="1"/>
          </p:nvSpPr>
          <p:spPr bwMode="auto">
            <a:xfrm>
              <a:off x="7431084" y="1"/>
              <a:ext cx="4762117" cy="1646199"/>
            </a:xfrm>
            <a:custGeom>
              <a:avLst/>
              <a:gdLst>
                <a:gd name="connsiteX0" fmla="*/ 0 w 4762117"/>
                <a:gd name="connsiteY0" fmla="*/ 0 h 1646199"/>
                <a:gd name="connsiteX1" fmla="*/ 38126 w 4762117"/>
                <a:gd name="connsiteY1" fmla="*/ 0 h 1646199"/>
                <a:gd name="connsiteX2" fmla="*/ 465129 w 4762117"/>
                <a:gd name="connsiteY2" fmla="*/ 195245 h 1646199"/>
                <a:gd name="connsiteX3" fmla="*/ 1711065 w 4762117"/>
                <a:gd name="connsiteY3" fmla="*/ 533873 h 1646199"/>
                <a:gd name="connsiteX4" fmla="*/ 2807549 w 4762117"/>
                <a:gd name="connsiteY4" fmla="*/ 813012 h 1646199"/>
                <a:gd name="connsiteX5" fmla="*/ 4357844 w 4762117"/>
                <a:gd name="connsiteY5" fmla="*/ 1449012 h 1646199"/>
                <a:gd name="connsiteX6" fmla="*/ 4762117 w 4762117"/>
                <a:gd name="connsiteY6" fmla="*/ 1627882 h 1646199"/>
                <a:gd name="connsiteX7" fmla="*/ 4762117 w 4762117"/>
                <a:gd name="connsiteY7" fmla="*/ 1646199 h 1646199"/>
                <a:gd name="connsiteX8" fmla="*/ 4356677 w 4762117"/>
                <a:gd name="connsiteY8" fmla="*/ 1466863 h 1646199"/>
                <a:gd name="connsiteX9" fmla="*/ 2801449 w 4762117"/>
                <a:gd name="connsiteY9" fmla="*/ 829791 h 1646199"/>
                <a:gd name="connsiteX10" fmla="*/ 1706490 w 4762117"/>
                <a:gd name="connsiteY10" fmla="*/ 550652 h 1646199"/>
                <a:gd name="connsiteX11" fmla="*/ 457504 w 4762117"/>
                <a:gd name="connsiteY11" fmla="*/ 210499 h 1646199"/>
                <a:gd name="connsiteX12" fmla="*/ 0 w 4762117"/>
                <a:gd name="connsiteY12" fmla="*/ 0 h 16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117" h="1646199">
                  <a:moveTo>
                    <a:pt x="0" y="0"/>
                  </a:moveTo>
                  <a:cubicBezTo>
                    <a:pt x="0" y="0"/>
                    <a:pt x="0" y="0"/>
                    <a:pt x="38126" y="0"/>
                  </a:cubicBezTo>
                  <a:cubicBezTo>
                    <a:pt x="178427" y="68641"/>
                    <a:pt x="320253" y="134231"/>
                    <a:pt x="465129" y="195245"/>
                  </a:cubicBezTo>
                  <a:cubicBezTo>
                    <a:pt x="866208" y="366084"/>
                    <a:pt x="1294736" y="451504"/>
                    <a:pt x="1711065" y="533873"/>
                  </a:cubicBezTo>
                  <a:cubicBezTo>
                    <a:pt x="2074018" y="607090"/>
                    <a:pt x="2450696" y="681832"/>
                    <a:pt x="2807549" y="813012"/>
                  </a:cubicBezTo>
                  <a:cubicBezTo>
                    <a:pt x="3327960" y="1006350"/>
                    <a:pt x="3847513" y="1225429"/>
                    <a:pt x="4357844" y="1449012"/>
                  </a:cubicBezTo>
                  <a:lnTo>
                    <a:pt x="4762117" y="1627882"/>
                  </a:lnTo>
                  <a:lnTo>
                    <a:pt x="4762117" y="1646199"/>
                  </a:lnTo>
                  <a:lnTo>
                    <a:pt x="4356677" y="1466863"/>
                  </a:lnTo>
                  <a:cubicBezTo>
                    <a:pt x="3845130" y="1242494"/>
                    <a:pt x="3324147" y="1021985"/>
                    <a:pt x="2801449" y="829791"/>
                  </a:cubicBezTo>
                  <a:cubicBezTo>
                    <a:pt x="2446121" y="697085"/>
                    <a:pt x="2070968" y="622343"/>
                    <a:pt x="1706490" y="550652"/>
                  </a:cubicBezTo>
                  <a:cubicBezTo>
                    <a:pt x="1290161" y="468283"/>
                    <a:pt x="860108" y="381338"/>
                    <a:pt x="457504" y="210499"/>
                  </a:cubicBezTo>
                  <a:cubicBezTo>
                    <a:pt x="303478" y="144908"/>
                    <a:pt x="150977" y="74742"/>
                    <a:pt x="0" y="0"/>
                  </a:cubicBezTo>
                  <a:close/>
                </a:path>
              </a:pathLst>
            </a:custGeom>
            <a:solidFill>
              <a:srgbClr val="BF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6" name="Freeform: Shape 95"/>
            <p:cNvSpPr>
              <a:spLocks/>
            </p:cNvSpPr>
            <p:nvPr userDrawn="1"/>
          </p:nvSpPr>
          <p:spPr bwMode="auto">
            <a:xfrm>
              <a:off x="7897682" y="0"/>
              <a:ext cx="4295519" cy="1446479"/>
            </a:xfrm>
            <a:custGeom>
              <a:avLst/>
              <a:gdLst>
                <a:gd name="connsiteX0" fmla="*/ 0 w 4295519"/>
                <a:gd name="connsiteY0" fmla="*/ 0 h 1446479"/>
                <a:gd name="connsiteX1" fmla="*/ 42701 w 4295519"/>
                <a:gd name="connsiteY1" fmla="*/ 0 h 1446479"/>
                <a:gd name="connsiteX2" fmla="*/ 50326 w 4295519"/>
                <a:gd name="connsiteY2" fmla="*/ 3053 h 1446479"/>
                <a:gd name="connsiteX3" fmla="*/ 1310004 w 4295519"/>
                <a:gd name="connsiteY3" fmla="*/ 355626 h 1446479"/>
                <a:gd name="connsiteX4" fmla="*/ 2414128 w 4295519"/>
                <a:gd name="connsiteY4" fmla="*/ 645621 h 1446479"/>
                <a:gd name="connsiteX5" fmla="*/ 3908684 w 4295519"/>
                <a:gd name="connsiteY5" fmla="*/ 1256685 h 1446479"/>
                <a:gd name="connsiteX6" fmla="*/ 4295519 w 4295519"/>
                <a:gd name="connsiteY6" fmla="*/ 1427524 h 1446479"/>
                <a:gd name="connsiteX7" fmla="*/ 4295519 w 4295519"/>
                <a:gd name="connsiteY7" fmla="*/ 1446479 h 1446479"/>
                <a:gd name="connsiteX8" fmla="*/ 3410546 w 4295519"/>
                <a:gd name="connsiteY8" fmla="*/ 1061153 h 1446479"/>
                <a:gd name="connsiteX9" fmla="*/ 2408027 w 4295519"/>
                <a:gd name="connsiteY9" fmla="*/ 660884 h 1446479"/>
                <a:gd name="connsiteX10" fmla="*/ 1306953 w 4295519"/>
                <a:gd name="connsiteY10" fmla="*/ 372415 h 1446479"/>
                <a:gd name="connsiteX11" fmla="*/ 44226 w 4295519"/>
                <a:gd name="connsiteY11" fmla="*/ 18316 h 1446479"/>
                <a:gd name="connsiteX12" fmla="*/ 0 w 4295519"/>
                <a:gd name="connsiteY12" fmla="*/ 0 h 144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5519" h="1446479">
                  <a:moveTo>
                    <a:pt x="0" y="0"/>
                  </a:moveTo>
                  <a:cubicBezTo>
                    <a:pt x="0" y="0"/>
                    <a:pt x="0" y="0"/>
                    <a:pt x="42701" y="0"/>
                  </a:cubicBezTo>
                  <a:cubicBezTo>
                    <a:pt x="45751" y="1526"/>
                    <a:pt x="47276" y="1526"/>
                    <a:pt x="50326" y="3053"/>
                  </a:cubicBezTo>
                  <a:cubicBezTo>
                    <a:pt x="455985" y="175523"/>
                    <a:pt x="890619" y="267101"/>
                    <a:pt x="1310004" y="355626"/>
                  </a:cubicBezTo>
                  <a:cubicBezTo>
                    <a:pt x="1676012" y="431940"/>
                    <a:pt x="2055745" y="512833"/>
                    <a:pt x="2414128" y="645621"/>
                  </a:cubicBezTo>
                  <a:cubicBezTo>
                    <a:pt x="2915101" y="831065"/>
                    <a:pt x="3416075" y="1041407"/>
                    <a:pt x="3908684" y="1256685"/>
                  </a:cubicBezTo>
                  <a:lnTo>
                    <a:pt x="4295519" y="1427524"/>
                  </a:lnTo>
                  <a:lnTo>
                    <a:pt x="4295519" y="1446479"/>
                  </a:lnTo>
                  <a:lnTo>
                    <a:pt x="3410546" y="1061153"/>
                  </a:lnTo>
                  <a:cubicBezTo>
                    <a:pt x="3078280" y="920734"/>
                    <a:pt x="2743535" y="785276"/>
                    <a:pt x="2408027" y="660884"/>
                  </a:cubicBezTo>
                  <a:cubicBezTo>
                    <a:pt x="2049645" y="528096"/>
                    <a:pt x="1672961" y="448729"/>
                    <a:pt x="1306953" y="372415"/>
                  </a:cubicBezTo>
                  <a:cubicBezTo>
                    <a:pt x="886044" y="283890"/>
                    <a:pt x="451410" y="192313"/>
                    <a:pt x="44226" y="18316"/>
                  </a:cubicBezTo>
                  <a:cubicBezTo>
                    <a:pt x="28976" y="12210"/>
                    <a:pt x="15251" y="6105"/>
                    <a:pt x="0" y="0"/>
                  </a:cubicBezTo>
                  <a:close/>
                </a:path>
              </a:pathLst>
            </a:custGeom>
            <a:solidFill>
              <a:srgbClr val="BE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Freeform: Shape 93"/>
            <p:cNvSpPr>
              <a:spLocks/>
            </p:cNvSpPr>
            <p:nvPr userDrawn="1"/>
          </p:nvSpPr>
          <p:spPr bwMode="auto">
            <a:xfrm>
              <a:off x="8503776" y="1"/>
              <a:ext cx="3689425" cy="1246175"/>
            </a:xfrm>
            <a:custGeom>
              <a:avLst/>
              <a:gdLst>
                <a:gd name="connsiteX0" fmla="*/ 0 w 3689425"/>
                <a:gd name="connsiteY0" fmla="*/ 0 h 1246175"/>
                <a:gd name="connsiteX1" fmla="*/ 62516 w 3689425"/>
                <a:gd name="connsiteY1" fmla="*/ 0 h 1246175"/>
                <a:gd name="connsiteX2" fmla="*/ 766959 w 3689425"/>
                <a:gd name="connsiteY2" fmla="*/ 172406 h 1246175"/>
                <a:gd name="connsiteX3" fmla="*/ 1880040 w 3689425"/>
                <a:gd name="connsiteY3" fmla="*/ 476024 h 1246175"/>
                <a:gd name="connsiteX4" fmla="*/ 2842931 w 3689425"/>
                <a:gd name="connsiteY4" fmla="*/ 859933 h 1246175"/>
                <a:gd name="connsiteX5" fmla="*/ 3689425 w 3689425"/>
                <a:gd name="connsiteY5" fmla="*/ 1227826 h 1246175"/>
                <a:gd name="connsiteX6" fmla="*/ 3689425 w 3689425"/>
                <a:gd name="connsiteY6" fmla="*/ 1246175 h 1246175"/>
                <a:gd name="connsiteX7" fmla="*/ 2839882 w 3689425"/>
                <a:gd name="connsiteY7" fmla="*/ 877288 h 1246175"/>
                <a:gd name="connsiteX8" fmla="*/ 1873941 w 3689425"/>
                <a:gd name="connsiteY8" fmla="*/ 491282 h 1246175"/>
                <a:gd name="connsiteX9" fmla="*/ 763909 w 3689425"/>
                <a:gd name="connsiteY9" fmla="*/ 189189 h 1246175"/>
                <a:gd name="connsiteX10" fmla="*/ 0 w 3689425"/>
                <a:gd name="connsiteY10" fmla="*/ 0 h 124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9425" h="1246175">
                  <a:moveTo>
                    <a:pt x="0" y="0"/>
                  </a:moveTo>
                  <a:cubicBezTo>
                    <a:pt x="0" y="0"/>
                    <a:pt x="0" y="0"/>
                    <a:pt x="62516" y="0"/>
                  </a:cubicBezTo>
                  <a:cubicBezTo>
                    <a:pt x="297330" y="65606"/>
                    <a:pt x="533669" y="119006"/>
                    <a:pt x="766959" y="172406"/>
                  </a:cubicBezTo>
                  <a:cubicBezTo>
                    <a:pt x="1135953" y="254795"/>
                    <a:pt x="1518670" y="340235"/>
                    <a:pt x="1880040" y="476024"/>
                  </a:cubicBezTo>
                  <a:cubicBezTo>
                    <a:pt x="2201766" y="595793"/>
                    <a:pt x="2523492" y="725479"/>
                    <a:pt x="2842931" y="859933"/>
                  </a:cubicBezTo>
                  <a:lnTo>
                    <a:pt x="3689425" y="1227826"/>
                  </a:lnTo>
                  <a:lnTo>
                    <a:pt x="3689425" y="1246175"/>
                  </a:lnTo>
                  <a:lnTo>
                    <a:pt x="2839882" y="877288"/>
                  </a:lnTo>
                  <a:cubicBezTo>
                    <a:pt x="2519681" y="742262"/>
                    <a:pt x="2197192" y="611813"/>
                    <a:pt x="1873941" y="491282"/>
                  </a:cubicBezTo>
                  <a:cubicBezTo>
                    <a:pt x="1512571" y="357018"/>
                    <a:pt x="1131379" y="271578"/>
                    <a:pt x="763909" y="189189"/>
                  </a:cubicBezTo>
                  <a:cubicBezTo>
                    <a:pt x="510798" y="131212"/>
                    <a:pt x="253112" y="73235"/>
                    <a:pt x="0" y="0"/>
                  </a:cubicBezTo>
                  <a:close/>
                </a:path>
              </a:pathLst>
            </a:custGeom>
            <a:solidFill>
              <a:srgbClr val="BE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2" name="Freeform: Shape 91"/>
            <p:cNvSpPr>
              <a:spLocks/>
            </p:cNvSpPr>
            <p:nvPr userDrawn="1"/>
          </p:nvSpPr>
          <p:spPr bwMode="auto">
            <a:xfrm>
              <a:off x="9318316" y="0"/>
              <a:ext cx="2874885" cy="1047517"/>
            </a:xfrm>
            <a:custGeom>
              <a:avLst/>
              <a:gdLst>
                <a:gd name="connsiteX0" fmla="*/ 0 w 2874885"/>
                <a:gd name="connsiteY0" fmla="*/ 0 h 1047517"/>
                <a:gd name="connsiteX1" fmla="*/ 74706 w 2874885"/>
                <a:gd name="connsiteY1" fmla="*/ 0 h 1047517"/>
                <a:gd name="connsiteX2" fmla="*/ 1137358 w 2874885"/>
                <a:gd name="connsiteY2" fmla="*/ 306963 h 1047517"/>
                <a:gd name="connsiteX3" fmla="*/ 2063176 w 2874885"/>
                <a:gd name="connsiteY3" fmla="*/ 677113 h 1047517"/>
                <a:gd name="connsiteX4" fmla="*/ 2874885 w 2874885"/>
                <a:gd name="connsiteY4" fmla="*/ 1029085 h 1047517"/>
                <a:gd name="connsiteX5" fmla="*/ 2874885 w 2874885"/>
                <a:gd name="connsiteY5" fmla="*/ 1047517 h 1047517"/>
                <a:gd name="connsiteX6" fmla="*/ 2060127 w 2874885"/>
                <a:gd name="connsiteY6" fmla="*/ 695057 h 1047517"/>
                <a:gd name="connsiteX7" fmla="*/ 1131259 w 2874885"/>
                <a:gd name="connsiteY7" fmla="*/ 322235 h 1047517"/>
                <a:gd name="connsiteX8" fmla="*/ 7623 w 2874885"/>
                <a:gd name="connsiteY8" fmla="*/ 1527 h 1047517"/>
                <a:gd name="connsiteX9" fmla="*/ 0 w 2874885"/>
                <a:gd name="connsiteY9" fmla="*/ 0 h 10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4885" h="1047517">
                  <a:moveTo>
                    <a:pt x="0" y="0"/>
                  </a:moveTo>
                  <a:cubicBezTo>
                    <a:pt x="0" y="0"/>
                    <a:pt x="0" y="0"/>
                    <a:pt x="74706" y="0"/>
                  </a:cubicBezTo>
                  <a:cubicBezTo>
                    <a:pt x="428415" y="85522"/>
                    <a:pt x="791272" y="175626"/>
                    <a:pt x="1137358" y="306963"/>
                  </a:cubicBezTo>
                  <a:cubicBezTo>
                    <a:pt x="1446854" y="423029"/>
                    <a:pt x="1755968" y="547876"/>
                    <a:pt x="2063176" y="677113"/>
                  </a:cubicBezTo>
                  <a:lnTo>
                    <a:pt x="2874885" y="1029085"/>
                  </a:lnTo>
                  <a:lnTo>
                    <a:pt x="2874885" y="1047517"/>
                  </a:lnTo>
                  <a:lnTo>
                    <a:pt x="2060127" y="695057"/>
                  </a:lnTo>
                  <a:cubicBezTo>
                    <a:pt x="1751775" y="565438"/>
                    <a:pt x="1441517" y="439828"/>
                    <a:pt x="1131259" y="322235"/>
                  </a:cubicBezTo>
                  <a:cubicBezTo>
                    <a:pt x="765353" y="184789"/>
                    <a:pt x="379627" y="91631"/>
                    <a:pt x="7623" y="1527"/>
                  </a:cubicBezTo>
                  <a:cubicBezTo>
                    <a:pt x="4574" y="1527"/>
                    <a:pt x="3049" y="0"/>
                    <a:pt x="0" y="0"/>
                  </a:cubicBez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8" name="Freeform: Shape 87"/>
            <p:cNvSpPr>
              <a:spLocks/>
            </p:cNvSpPr>
            <p:nvPr userDrawn="1"/>
          </p:nvSpPr>
          <p:spPr bwMode="auto">
            <a:xfrm>
              <a:off x="10070322" y="1"/>
              <a:ext cx="2122879" cy="848745"/>
            </a:xfrm>
            <a:custGeom>
              <a:avLst/>
              <a:gdLst>
                <a:gd name="connsiteX0" fmla="*/ 0 w 2122879"/>
                <a:gd name="connsiteY0" fmla="*/ 0 h 848745"/>
                <a:gd name="connsiteX1" fmla="*/ 59450 w 2122879"/>
                <a:gd name="connsiteY1" fmla="*/ 0 h 848745"/>
                <a:gd name="connsiteX2" fmla="*/ 457306 w 2122879"/>
                <a:gd name="connsiteY2" fmla="*/ 135875 h 848745"/>
                <a:gd name="connsiteX3" fmla="*/ 1346575 w 2122879"/>
                <a:gd name="connsiteY3" fmla="*/ 494263 h 848745"/>
                <a:gd name="connsiteX4" fmla="*/ 2122879 w 2122879"/>
                <a:gd name="connsiteY4" fmla="*/ 828990 h 848745"/>
                <a:gd name="connsiteX5" fmla="*/ 2122879 w 2122879"/>
                <a:gd name="connsiteY5" fmla="*/ 848745 h 848745"/>
                <a:gd name="connsiteX6" fmla="*/ 1343526 w 2122879"/>
                <a:gd name="connsiteY6" fmla="*/ 512010 h 848745"/>
                <a:gd name="connsiteX7" fmla="*/ 451208 w 2122879"/>
                <a:gd name="connsiteY7" fmla="*/ 152668 h 848745"/>
                <a:gd name="connsiteX8" fmla="*/ 0 w 2122879"/>
                <a:gd name="connsiteY8" fmla="*/ 0 h 84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2879" h="848745">
                  <a:moveTo>
                    <a:pt x="0" y="0"/>
                  </a:moveTo>
                  <a:cubicBezTo>
                    <a:pt x="0" y="0"/>
                    <a:pt x="0" y="0"/>
                    <a:pt x="59450" y="0"/>
                  </a:cubicBezTo>
                  <a:cubicBezTo>
                    <a:pt x="193593" y="41220"/>
                    <a:pt x="327736" y="85494"/>
                    <a:pt x="457306" y="135875"/>
                  </a:cubicBezTo>
                  <a:cubicBezTo>
                    <a:pt x="754555" y="249612"/>
                    <a:pt x="1051422" y="370220"/>
                    <a:pt x="1346575" y="494263"/>
                  </a:cubicBezTo>
                  <a:lnTo>
                    <a:pt x="2122879" y="828990"/>
                  </a:lnTo>
                  <a:lnTo>
                    <a:pt x="2122879" y="848745"/>
                  </a:lnTo>
                  <a:lnTo>
                    <a:pt x="1343526" y="512010"/>
                  </a:lnTo>
                  <a:cubicBezTo>
                    <a:pt x="1047230" y="387395"/>
                    <a:pt x="749219" y="266406"/>
                    <a:pt x="451208" y="152668"/>
                  </a:cubicBezTo>
                  <a:cubicBezTo>
                    <a:pt x="303346" y="96181"/>
                    <a:pt x="152435" y="45800"/>
                    <a:pt x="0" y="0"/>
                  </a:cubicBez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0" name="Freeform: Shape 89"/>
            <p:cNvSpPr>
              <a:spLocks/>
            </p:cNvSpPr>
            <p:nvPr userDrawn="1"/>
          </p:nvSpPr>
          <p:spPr bwMode="auto">
            <a:xfrm>
              <a:off x="10636331" y="0"/>
              <a:ext cx="1556869" cy="650052"/>
            </a:xfrm>
            <a:custGeom>
              <a:avLst/>
              <a:gdLst>
                <a:gd name="connsiteX0" fmla="*/ 0 w 1556869"/>
                <a:gd name="connsiteY0" fmla="*/ 0 h 650052"/>
                <a:gd name="connsiteX1" fmla="*/ 48810 w 1556869"/>
                <a:gd name="connsiteY1" fmla="*/ 0 h 650052"/>
                <a:gd name="connsiteX2" fmla="*/ 858181 w 1556869"/>
                <a:gd name="connsiteY2" fmla="*/ 329785 h 650052"/>
                <a:gd name="connsiteX3" fmla="*/ 1556869 w 1556869"/>
                <a:gd name="connsiteY3" fmla="*/ 630286 h 650052"/>
                <a:gd name="connsiteX4" fmla="*/ 1556869 w 1556869"/>
                <a:gd name="connsiteY4" fmla="*/ 650052 h 650052"/>
                <a:gd name="connsiteX5" fmla="*/ 833776 w 1556869"/>
                <a:gd name="connsiteY5" fmla="*/ 338558 h 650052"/>
                <a:gd name="connsiteX6" fmla="*/ 0 w 1556869"/>
                <a:gd name="connsiteY6" fmla="*/ 0 h 6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869" h="650052">
                  <a:moveTo>
                    <a:pt x="0" y="0"/>
                  </a:moveTo>
                  <a:cubicBezTo>
                    <a:pt x="0" y="0"/>
                    <a:pt x="0" y="0"/>
                    <a:pt x="48810" y="0"/>
                  </a:cubicBezTo>
                  <a:cubicBezTo>
                    <a:pt x="318791" y="106050"/>
                    <a:pt x="589154" y="216677"/>
                    <a:pt x="858181" y="329785"/>
                  </a:cubicBezTo>
                  <a:lnTo>
                    <a:pt x="1556869" y="630286"/>
                  </a:lnTo>
                  <a:lnTo>
                    <a:pt x="1556869" y="650052"/>
                  </a:lnTo>
                  <a:lnTo>
                    <a:pt x="833776" y="338558"/>
                  </a:lnTo>
                  <a:cubicBezTo>
                    <a:pt x="556741" y="222018"/>
                    <a:pt x="278371" y="108339"/>
                    <a:pt x="0" y="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6" name="Freeform: Shape 85"/>
            <p:cNvSpPr>
              <a:spLocks/>
            </p:cNvSpPr>
            <p:nvPr userDrawn="1"/>
          </p:nvSpPr>
          <p:spPr bwMode="auto">
            <a:xfrm>
              <a:off x="11128582" y="1"/>
              <a:ext cx="1064618" cy="451877"/>
            </a:xfrm>
            <a:custGeom>
              <a:avLst/>
              <a:gdLst>
                <a:gd name="connsiteX0" fmla="*/ 0 w 1064618"/>
                <a:gd name="connsiteY0" fmla="*/ 0 h 451877"/>
                <a:gd name="connsiteX1" fmla="*/ 47302 w 1064618"/>
                <a:gd name="connsiteY1" fmla="*/ 0 h 451877"/>
                <a:gd name="connsiteX2" fmla="*/ 609587 w 1064618"/>
                <a:gd name="connsiteY2" fmla="*/ 234961 h 451877"/>
                <a:gd name="connsiteX3" fmla="*/ 1064618 w 1064618"/>
                <a:gd name="connsiteY3" fmla="*/ 431330 h 451877"/>
                <a:gd name="connsiteX4" fmla="*/ 1064618 w 1064618"/>
                <a:gd name="connsiteY4" fmla="*/ 451877 h 45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618" h="451877">
                  <a:moveTo>
                    <a:pt x="0" y="0"/>
                  </a:moveTo>
                  <a:cubicBezTo>
                    <a:pt x="0" y="0"/>
                    <a:pt x="0" y="0"/>
                    <a:pt x="47302" y="0"/>
                  </a:cubicBezTo>
                  <a:cubicBezTo>
                    <a:pt x="234985" y="76987"/>
                    <a:pt x="422667" y="155498"/>
                    <a:pt x="609587" y="234961"/>
                  </a:cubicBezTo>
                  <a:lnTo>
                    <a:pt x="1064618" y="431330"/>
                  </a:lnTo>
                  <a:lnTo>
                    <a:pt x="1064618" y="451877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1" name="Freeform: Shape 80"/>
            <p:cNvSpPr>
              <a:spLocks/>
            </p:cNvSpPr>
            <p:nvPr userDrawn="1"/>
          </p:nvSpPr>
          <p:spPr bwMode="auto">
            <a:xfrm>
              <a:off x="11599989" y="0"/>
              <a:ext cx="593211" cy="254233"/>
            </a:xfrm>
            <a:custGeom>
              <a:avLst/>
              <a:gdLst>
                <a:gd name="connsiteX0" fmla="*/ 0 w 593211"/>
                <a:gd name="connsiteY0" fmla="*/ 0 h 254233"/>
                <a:gd name="connsiteX1" fmla="*/ 47308 w 593211"/>
                <a:gd name="connsiteY1" fmla="*/ 0 h 254233"/>
                <a:gd name="connsiteX2" fmla="*/ 593211 w 593211"/>
                <a:gd name="connsiteY2" fmla="*/ 234288 h 254233"/>
                <a:gd name="connsiteX3" fmla="*/ 593211 w 593211"/>
                <a:gd name="connsiteY3" fmla="*/ 254233 h 25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211" h="254233">
                  <a:moveTo>
                    <a:pt x="0" y="0"/>
                  </a:moveTo>
                  <a:cubicBezTo>
                    <a:pt x="0" y="0"/>
                    <a:pt x="0" y="0"/>
                    <a:pt x="47308" y="0"/>
                  </a:cubicBezTo>
                  <a:lnTo>
                    <a:pt x="593211" y="234288"/>
                  </a:lnTo>
                  <a:lnTo>
                    <a:pt x="593211" y="254233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3" name="Freeform: Shape 82"/>
            <p:cNvSpPr>
              <a:spLocks/>
            </p:cNvSpPr>
            <p:nvPr userDrawn="1"/>
          </p:nvSpPr>
          <p:spPr bwMode="auto">
            <a:xfrm>
              <a:off x="12063380" y="0"/>
              <a:ext cx="129821" cy="55510"/>
            </a:xfrm>
            <a:custGeom>
              <a:avLst/>
              <a:gdLst>
                <a:gd name="connsiteX0" fmla="*/ 0 w 129821"/>
                <a:gd name="connsiteY0" fmla="*/ 0 h 55510"/>
                <a:gd name="connsiteX1" fmla="*/ 47417 w 129821"/>
                <a:gd name="connsiteY1" fmla="*/ 0 h 55510"/>
                <a:gd name="connsiteX2" fmla="*/ 129821 w 129821"/>
                <a:gd name="connsiteY2" fmla="*/ 35410 h 55510"/>
                <a:gd name="connsiteX3" fmla="*/ 129821 w 129821"/>
                <a:gd name="connsiteY3" fmla="*/ 55510 h 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821" h="55510">
                  <a:moveTo>
                    <a:pt x="0" y="0"/>
                  </a:moveTo>
                  <a:cubicBezTo>
                    <a:pt x="0" y="0"/>
                    <a:pt x="0" y="0"/>
                    <a:pt x="47417" y="0"/>
                  </a:cubicBezTo>
                  <a:lnTo>
                    <a:pt x="129821" y="35410"/>
                  </a:lnTo>
                  <a:lnTo>
                    <a:pt x="129821" y="5551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-792" y="6070568"/>
              <a:ext cx="218066" cy="91396"/>
            </a:xfrm>
            <a:custGeom>
              <a:avLst/>
              <a:gdLst>
                <a:gd name="T0" fmla="*/ 0 w 143"/>
                <a:gd name="T1" fmla="*/ 0 h 60"/>
                <a:gd name="T2" fmla="*/ 0 w 143"/>
                <a:gd name="T3" fmla="*/ 2 h 60"/>
                <a:gd name="T4" fmla="*/ 138 w 143"/>
                <a:gd name="T5" fmla="*/ 60 h 60"/>
                <a:gd name="T6" fmla="*/ 143 w 143"/>
                <a:gd name="T7" fmla="*/ 59 h 60"/>
                <a:gd name="T8" fmla="*/ 0 w 14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6" y="22"/>
                    <a:pt x="92" y="41"/>
                    <a:pt x="138" y="60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95" y="40"/>
                    <a:pt x="48" y="20"/>
                    <a:pt x="0" y="0"/>
                  </a:cubicBezTo>
                  <a:close/>
                </a:path>
              </a:pathLst>
            </a:custGeom>
            <a:solidFill>
              <a:srgbClr val="D6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-792" y="5838072"/>
              <a:ext cx="582044" cy="259755"/>
            </a:xfrm>
            <a:custGeom>
              <a:avLst/>
              <a:gdLst>
                <a:gd name="T0" fmla="*/ 77 w 381"/>
                <a:gd name="T1" fmla="*/ 35 h 170"/>
                <a:gd name="T2" fmla="*/ 0 w 381"/>
                <a:gd name="T3" fmla="*/ 0 h 170"/>
                <a:gd name="T4" fmla="*/ 0 w 381"/>
                <a:gd name="T5" fmla="*/ 3 h 170"/>
                <a:gd name="T6" fmla="*/ 75 w 381"/>
                <a:gd name="T7" fmla="*/ 37 h 170"/>
                <a:gd name="T8" fmla="*/ 376 w 381"/>
                <a:gd name="T9" fmla="*/ 170 h 170"/>
                <a:gd name="T10" fmla="*/ 381 w 381"/>
                <a:gd name="T11" fmla="*/ 170 h 170"/>
                <a:gd name="T12" fmla="*/ 77 w 381"/>
                <a:gd name="T13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170">
                  <a:moveTo>
                    <a:pt x="77" y="35"/>
                  </a:moveTo>
                  <a:cubicBezTo>
                    <a:pt x="51" y="23"/>
                    <a:pt x="26" y="1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6" y="14"/>
                    <a:pt x="51" y="26"/>
                    <a:pt x="75" y="37"/>
                  </a:cubicBezTo>
                  <a:cubicBezTo>
                    <a:pt x="174" y="82"/>
                    <a:pt x="274" y="127"/>
                    <a:pt x="376" y="170"/>
                  </a:cubicBezTo>
                  <a:cubicBezTo>
                    <a:pt x="381" y="170"/>
                    <a:pt x="381" y="170"/>
                    <a:pt x="381" y="170"/>
                  </a:cubicBezTo>
                  <a:cubicBezTo>
                    <a:pt x="278" y="126"/>
                    <a:pt x="177" y="80"/>
                    <a:pt x="77" y="35"/>
                  </a:cubicBezTo>
                  <a:close/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-792" y="5637644"/>
              <a:ext cx="920366" cy="400856"/>
            </a:xfrm>
            <a:custGeom>
              <a:avLst/>
              <a:gdLst>
                <a:gd name="T0" fmla="*/ 116 w 603"/>
                <a:gd name="T1" fmla="*/ 53 h 263"/>
                <a:gd name="T2" fmla="*/ 0 w 603"/>
                <a:gd name="T3" fmla="*/ 0 h 263"/>
                <a:gd name="T4" fmla="*/ 0 w 603"/>
                <a:gd name="T5" fmla="*/ 3 h 263"/>
                <a:gd name="T6" fmla="*/ 115 w 603"/>
                <a:gd name="T7" fmla="*/ 56 h 263"/>
                <a:gd name="T8" fmla="*/ 597 w 603"/>
                <a:gd name="T9" fmla="*/ 263 h 263"/>
                <a:gd name="T10" fmla="*/ 603 w 603"/>
                <a:gd name="T11" fmla="*/ 262 h 263"/>
                <a:gd name="T12" fmla="*/ 116 w 603"/>
                <a:gd name="T13" fmla="*/ 5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263">
                  <a:moveTo>
                    <a:pt x="116" y="53"/>
                  </a:moveTo>
                  <a:cubicBezTo>
                    <a:pt x="78" y="36"/>
                    <a:pt x="39" y="1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9" y="21"/>
                    <a:pt x="77" y="38"/>
                    <a:pt x="115" y="56"/>
                  </a:cubicBezTo>
                  <a:cubicBezTo>
                    <a:pt x="273" y="128"/>
                    <a:pt x="434" y="202"/>
                    <a:pt x="597" y="263"/>
                  </a:cubicBezTo>
                  <a:cubicBezTo>
                    <a:pt x="603" y="262"/>
                    <a:pt x="603" y="262"/>
                    <a:pt x="603" y="262"/>
                  </a:cubicBezTo>
                  <a:cubicBezTo>
                    <a:pt x="438" y="201"/>
                    <a:pt x="275" y="126"/>
                    <a:pt x="116" y="53"/>
                  </a:cubicBezTo>
                  <a:close/>
                </a:path>
              </a:pathLst>
            </a:cu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-792" y="5435612"/>
              <a:ext cx="1308395" cy="535544"/>
            </a:xfrm>
            <a:custGeom>
              <a:avLst/>
              <a:gdLst>
                <a:gd name="T0" fmla="*/ 158 w 858"/>
                <a:gd name="T1" fmla="*/ 72 h 351"/>
                <a:gd name="T2" fmla="*/ 0 w 858"/>
                <a:gd name="T3" fmla="*/ 0 h 351"/>
                <a:gd name="T4" fmla="*/ 0 w 858"/>
                <a:gd name="T5" fmla="*/ 4 h 351"/>
                <a:gd name="T6" fmla="*/ 157 w 858"/>
                <a:gd name="T7" fmla="*/ 75 h 351"/>
                <a:gd name="T8" fmla="*/ 850 w 858"/>
                <a:gd name="T9" fmla="*/ 351 h 351"/>
                <a:gd name="T10" fmla="*/ 858 w 858"/>
                <a:gd name="T11" fmla="*/ 350 h 351"/>
                <a:gd name="T12" fmla="*/ 158 w 858"/>
                <a:gd name="T13" fmla="*/ 7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351">
                  <a:moveTo>
                    <a:pt x="158" y="72"/>
                  </a:moveTo>
                  <a:cubicBezTo>
                    <a:pt x="106" y="48"/>
                    <a:pt x="53" y="24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3" y="27"/>
                    <a:pt x="105" y="51"/>
                    <a:pt x="157" y="75"/>
                  </a:cubicBezTo>
                  <a:cubicBezTo>
                    <a:pt x="382" y="179"/>
                    <a:pt x="614" y="287"/>
                    <a:pt x="850" y="351"/>
                  </a:cubicBezTo>
                  <a:cubicBezTo>
                    <a:pt x="858" y="350"/>
                    <a:pt x="858" y="350"/>
                    <a:pt x="858" y="350"/>
                  </a:cubicBezTo>
                  <a:cubicBezTo>
                    <a:pt x="619" y="286"/>
                    <a:pt x="385" y="177"/>
                    <a:pt x="158" y="72"/>
                  </a:cubicBezTo>
                  <a:close/>
                </a:path>
              </a:pathLst>
            </a:custGeom>
            <a:solidFill>
              <a:srgbClr val="D5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-792" y="5233581"/>
              <a:ext cx="1858370" cy="642973"/>
            </a:xfrm>
            <a:custGeom>
              <a:avLst/>
              <a:gdLst>
                <a:gd name="T0" fmla="*/ 944 w 1218"/>
                <a:gd name="T1" fmla="*/ 377 h 421"/>
                <a:gd name="T2" fmla="*/ 201 w 1218"/>
                <a:gd name="T3" fmla="*/ 92 h 421"/>
                <a:gd name="T4" fmla="*/ 0 w 1218"/>
                <a:gd name="T5" fmla="*/ 0 h 421"/>
                <a:gd name="T6" fmla="*/ 0 w 1218"/>
                <a:gd name="T7" fmla="*/ 4 h 421"/>
                <a:gd name="T8" fmla="*/ 199 w 1218"/>
                <a:gd name="T9" fmla="*/ 95 h 421"/>
                <a:gd name="T10" fmla="*/ 943 w 1218"/>
                <a:gd name="T11" fmla="*/ 380 h 421"/>
                <a:gd name="T12" fmla="*/ 1205 w 1218"/>
                <a:gd name="T13" fmla="*/ 421 h 421"/>
                <a:gd name="T14" fmla="*/ 1218 w 1218"/>
                <a:gd name="T15" fmla="*/ 418 h 421"/>
                <a:gd name="T16" fmla="*/ 944 w 1218"/>
                <a:gd name="T17" fmla="*/ 37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8" h="421">
                  <a:moveTo>
                    <a:pt x="944" y="377"/>
                  </a:moveTo>
                  <a:cubicBezTo>
                    <a:pt x="691" y="321"/>
                    <a:pt x="442" y="204"/>
                    <a:pt x="201" y="92"/>
                  </a:cubicBezTo>
                  <a:cubicBezTo>
                    <a:pt x="135" y="61"/>
                    <a:pt x="67" y="3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7" y="33"/>
                    <a:pt x="134" y="65"/>
                    <a:pt x="199" y="95"/>
                  </a:cubicBezTo>
                  <a:cubicBezTo>
                    <a:pt x="441" y="208"/>
                    <a:pt x="690" y="324"/>
                    <a:pt x="943" y="380"/>
                  </a:cubicBezTo>
                  <a:cubicBezTo>
                    <a:pt x="1030" y="399"/>
                    <a:pt x="1117" y="412"/>
                    <a:pt x="1205" y="421"/>
                  </a:cubicBezTo>
                  <a:cubicBezTo>
                    <a:pt x="1218" y="418"/>
                    <a:pt x="1218" y="418"/>
                    <a:pt x="1218" y="418"/>
                  </a:cubicBezTo>
                  <a:cubicBezTo>
                    <a:pt x="1126" y="410"/>
                    <a:pt x="1034" y="397"/>
                    <a:pt x="944" y="377"/>
                  </a:cubicBezTo>
                  <a:close/>
                </a:path>
              </a:pathLst>
            </a:custGeom>
            <a:solidFill>
              <a:srgbClr val="D4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/>
            <p:cNvSpPr>
              <a:spLocks/>
            </p:cNvSpPr>
            <p:nvPr userDrawn="1"/>
          </p:nvSpPr>
          <p:spPr bwMode="auto">
            <a:xfrm>
              <a:off x="-792" y="5034756"/>
              <a:ext cx="3202040" cy="710317"/>
            </a:xfrm>
            <a:custGeom>
              <a:avLst/>
              <a:gdLst>
                <a:gd name="T0" fmla="*/ 2068 w 2100"/>
                <a:gd name="T1" fmla="*/ 397 h 466"/>
                <a:gd name="T2" fmla="*/ 994 w 2100"/>
                <a:gd name="T3" fmla="*/ 394 h 466"/>
                <a:gd name="T4" fmla="*/ 245 w 2100"/>
                <a:gd name="T5" fmla="*/ 111 h 466"/>
                <a:gd name="T6" fmla="*/ 0 w 2100"/>
                <a:gd name="T7" fmla="*/ 0 h 466"/>
                <a:gd name="T8" fmla="*/ 0 w 2100"/>
                <a:gd name="T9" fmla="*/ 3 h 466"/>
                <a:gd name="T10" fmla="*/ 243 w 2100"/>
                <a:gd name="T11" fmla="*/ 114 h 466"/>
                <a:gd name="T12" fmla="*/ 994 w 2100"/>
                <a:gd name="T13" fmla="*/ 397 h 466"/>
                <a:gd name="T14" fmla="*/ 2059 w 2100"/>
                <a:gd name="T15" fmla="*/ 402 h 466"/>
                <a:gd name="T16" fmla="*/ 2100 w 2100"/>
                <a:gd name="T17" fmla="*/ 394 h 466"/>
                <a:gd name="T18" fmla="*/ 2068 w 2100"/>
                <a:gd name="T19" fmla="*/ 39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0" h="466">
                  <a:moveTo>
                    <a:pt x="2068" y="397"/>
                  </a:moveTo>
                  <a:cubicBezTo>
                    <a:pt x="1712" y="430"/>
                    <a:pt x="1344" y="463"/>
                    <a:pt x="994" y="394"/>
                  </a:cubicBezTo>
                  <a:cubicBezTo>
                    <a:pt x="740" y="343"/>
                    <a:pt x="488" y="225"/>
                    <a:pt x="245" y="111"/>
                  </a:cubicBezTo>
                  <a:cubicBezTo>
                    <a:pt x="164" y="74"/>
                    <a:pt x="81" y="35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1" y="38"/>
                    <a:pt x="163" y="77"/>
                    <a:pt x="243" y="114"/>
                  </a:cubicBezTo>
                  <a:cubicBezTo>
                    <a:pt x="487" y="229"/>
                    <a:pt x="738" y="347"/>
                    <a:pt x="994" y="397"/>
                  </a:cubicBezTo>
                  <a:cubicBezTo>
                    <a:pt x="1340" y="466"/>
                    <a:pt x="1705" y="434"/>
                    <a:pt x="2059" y="402"/>
                  </a:cubicBezTo>
                  <a:cubicBezTo>
                    <a:pt x="2100" y="394"/>
                    <a:pt x="2100" y="394"/>
                    <a:pt x="2100" y="394"/>
                  </a:cubicBezTo>
                  <a:cubicBezTo>
                    <a:pt x="2089" y="395"/>
                    <a:pt x="2078" y="396"/>
                    <a:pt x="2068" y="397"/>
                  </a:cubicBez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: Shape 77"/>
            <p:cNvSpPr>
              <a:spLocks/>
            </p:cNvSpPr>
            <p:nvPr userDrawn="1"/>
          </p:nvSpPr>
          <p:spPr bwMode="auto">
            <a:xfrm>
              <a:off x="-1" y="29070"/>
              <a:ext cx="10203407" cy="4377143"/>
            </a:xfrm>
            <a:custGeom>
              <a:avLst/>
              <a:gdLst>
                <a:gd name="connsiteX0" fmla="*/ 0 w 10204800"/>
                <a:gd name="connsiteY0" fmla="*/ 0 h 4377740"/>
                <a:gd name="connsiteX1" fmla="*/ 12323 w 10204800"/>
                <a:gd name="connsiteY1" fmla="*/ 5280 h 4377740"/>
                <a:gd name="connsiteX2" fmla="*/ 1762640 w 10204800"/>
                <a:gd name="connsiteY2" fmla="*/ 755145 h 4377740"/>
                <a:gd name="connsiteX3" fmla="*/ 2185053 w 10204800"/>
                <a:gd name="connsiteY3" fmla="*/ 952075 h 4377740"/>
                <a:gd name="connsiteX4" fmla="*/ 3302846 w 10204800"/>
                <a:gd name="connsiteY4" fmla="*/ 1368834 h 4377740"/>
                <a:gd name="connsiteX5" fmla="*/ 4754605 w 10204800"/>
                <a:gd name="connsiteY5" fmla="*/ 1139845 h 4377740"/>
                <a:gd name="connsiteX6" fmla="*/ 5045872 w 10204800"/>
                <a:gd name="connsiteY6" fmla="*/ 1051303 h 4377740"/>
                <a:gd name="connsiteX7" fmla="*/ 5103820 w 10204800"/>
                <a:gd name="connsiteY7" fmla="*/ 1034511 h 4377740"/>
                <a:gd name="connsiteX8" fmla="*/ 6657751 w 10204800"/>
                <a:gd name="connsiteY8" fmla="*/ 930703 h 4377740"/>
                <a:gd name="connsiteX9" fmla="*/ 7763344 w 10204800"/>
                <a:gd name="connsiteY9" fmla="*/ 2187085 h 4377740"/>
                <a:gd name="connsiteX10" fmla="*/ 7827393 w 10204800"/>
                <a:gd name="connsiteY10" fmla="*/ 2300053 h 4377740"/>
                <a:gd name="connsiteX11" fmla="*/ 7960064 w 10204800"/>
                <a:gd name="connsiteY11" fmla="*/ 2535147 h 4377740"/>
                <a:gd name="connsiteX12" fmla="*/ 8937561 w 10204800"/>
                <a:gd name="connsiteY12" fmla="*/ 3800690 h 4377740"/>
                <a:gd name="connsiteX13" fmla="*/ 10005031 w 10204800"/>
                <a:gd name="connsiteY13" fmla="*/ 4296831 h 4377740"/>
                <a:gd name="connsiteX14" fmla="*/ 10204800 w 10204800"/>
                <a:gd name="connsiteY14" fmla="*/ 4373160 h 4377740"/>
                <a:gd name="connsiteX15" fmla="*/ 10181926 w 10204800"/>
                <a:gd name="connsiteY15" fmla="*/ 4377740 h 4377740"/>
                <a:gd name="connsiteX16" fmla="*/ 10000456 w 10204800"/>
                <a:gd name="connsiteY16" fmla="*/ 4307517 h 4377740"/>
                <a:gd name="connsiteX17" fmla="*/ 8931461 w 10204800"/>
                <a:gd name="connsiteY17" fmla="*/ 3809849 h 4377740"/>
                <a:gd name="connsiteX18" fmla="*/ 7949389 w 10204800"/>
                <a:gd name="connsiteY18" fmla="*/ 2541254 h 4377740"/>
                <a:gd name="connsiteX19" fmla="*/ 7816718 w 10204800"/>
                <a:gd name="connsiteY19" fmla="*/ 2306159 h 4377740"/>
                <a:gd name="connsiteX20" fmla="*/ 7752670 w 10204800"/>
                <a:gd name="connsiteY20" fmla="*/ 2193192 h 4377740"/>
                <a:gd name="connsiteX21" fmla="*/ 6653176 w 10204800"/>
                <a:gd name="connsiteY21" fmla="*/ 941389 h 4377740"/>
                <a:gd name="connsiteX22" fmla="*/ 5106870 w 10204800"/>
                <a:gd name="connsiteY22" fmla="*/ 1045197 h 4377740"/>
                <a:gd name="connsiteX23" fmla="*/ 5048921 w 10204800"/>
                <a:gd name="connsiteY23" fmla="*/ 1063516 h 4377740"/>
                <a:gd name="connsiteX24" fmla="*/ 4759180 w 10204800"/>
                <a:gd name="connsiteY24" fmla="*/ 1152058 h 4377740"/>
                <a:gd name="connsiteX25" fmla="*/ 3299796 w 10204800"/>
                <a:gd name="connsiteY25" fmla="*/ 1381046 h 4377740"/>
                <a:gd name="connsiteX26" fmla="*/ 2180478 w 10204800"/>
                <a:gd name="connsiteY26" fmla="*/ 962761 h 4377740"/>
                <a:gd name="connsiteX27" fmla="*/ 1758065 w 10204800"/>
                <a:gd name="connsiteY27" fmla="*/ 765831 h 4377740"/>
                <a:gd name="connsiteX28" fmla="*/ 292956 w 10204800"/>
                <a:gd name="connsiteY28" fmla="*/ 138154 h 4377740"/>
                <a:gd name="connsiteX29" fmla="*/ 0 w 10204800"/>
                <a:gd name="connsiteY29" fmla="*/ 12647 h 437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204800" h="4377740">
                  <a:moveTo>
                    <a:pt x="0" y="0"/>
                  </a:moveTo>
                  <a:lnTo>
                    <a:pt x="12323" y="5280"/>
                  </a:lnTo>
                  <a:cubicBezTo>
                    <a:pt x="95671" y="40988"/>
                    <a:pt x="429065" y="183819"/>
                    <a:pt x="1762640" y="755145"/>
                  </a:cubicBezTo>
                  <a:cubicBezTo>
                    <a:pt x="1899886" y="813155"/>
                    <a:pt x="2038657" y="880325"/>
                    <a:pt x="2185053" y="952075"/>
                  </a:cubicBezTo>
                  <a:cubicBezTo>
                    <a:pt x="2551042" y="1127633"/>
                    <a:pt x="2929232" y="1310823"/>
                    <a:pt x="3302846" y="1368834"/>
                  </a:cubicBezTo>
                  <a:cubicBezTo>
                    <a:pt x="3784732" y="1443636"/>
                    <a:pt x="4278818" y="1289451"/>
                    <a:pt x="4754605" y="1139845"/>
                  </a:cubicBezTo>
                  <a:cubicBezTo>
                    <a:pt x="4855252" y="1109313"/>
                    <a:pt x="4949799" y="1078782"/>
                    <a:pt x="5045872" y="1051303"/>
                  </a:cubicBezTo>
                  <a:cubicBezTo>
                    <a:pt x="5045872" y="1051303"/>
                    <a:pt x="5045872" y="1051303"/>
                    <a:pt x="5103820" y="1034511"/>
                  </a:cubicBezTo>
                  <a:cubicBezTo>
                    <a:pt x="5602481" y="887958"/>
                    <a:pt x="6169765" y="723087"/>
                    <a:pt x="6657751" y="930703"/>
                  </a:cubicBezTo>
                  <a:cubicBezTo>
                    <a:pt x="7173186" y="1149005"/>
                    <a:pt x="7487327" y="1700103"/>
                    <a:pt x="7763344" y="2187085"/>
                  </a:cubicBezTo>
                  <a:cubicBezTo>
                    <a:pt x="7784694" y="2225250"/>
                    <a:pt x="7806043" y="2263415"/>
                    <a:pt x="7827393" y="2300053"/>
                  </a:cubicBezTo>
                  <a:cubicBezTo>
                    <a:pt x="7871616" y="2376382"/>
                    <a:pt x="7914315" y="2454238"/>
                    <a:pt x="7960064" y="2535147"/>
                  </a:cubicBezTo>
                  <a:cubicBezTo>
                    <a:pt x="8223881" y="3012970"/>
                    <a:pt x="8498373" y="3506058"/>
                    <a:pt x="8937561" y="3800690"/>
                  </a:cubicBezTo>
                  <a:cubicBezTo>
                    <a:pt x="9250177" y="4011359"/>
                    <a:pt x="9632941" y="4156385"/>
                    <a:pt x="10005031" y="4296831"/>
                  </a:cubicBezTo>
                  <a:cubicBezTo>
                    <a:pt x="10072129" y="4322783"/>
                    <a:pt x="10139227" y="4347208"/>
                    <a:pt x="10204800" y="4373160"/>
                  </a:cubicBezTo>
                  <a:cubicBezTo>
                    <a:pt x="10204800" y="4373160"/>
                    <a:pt x="10204800" y="4373160"/>
                    <a:pt x="10181926" y="4377740"/>
                  </a:cubicBezTo>
                  <a:cubicBezTo>
                    <a:pt x="10122452" y="4354841"/>
                    <a:pt x="10061454" y="4331943"/>
                    <a:pt x="10000456" y="4307517"/>
                  </a:cubicBezTo>
                  <a:cubicBezTo>
                    <a:pt x="9628366" y="4167071"/>
                    <a:pt x="9244077" y="4022045"/>
                    <a:pt x="8931461" y="3809849"/>
                  </a:cubicBezTo>
                  <a:cubicBezTo>
                    <a:pt x="8489224" y="3513691"/>
                    <a:pt x="8214732" y="3019076"/>
                    <a:pt x="7949389" y="2541254"/>
                  </a:cubicBezTo>
                  <a:cubicBezTo>
                    <a:pt x="7903641" y="2460345"/>
                    <a:pt x="7860942" y="2382489"/>
                    <a:pt x="7816718" y="2306159"/>
                  </a:cubicBezTo>
                  <a:cubicBezTo>
                    <a:pt x="7795369" y="2269521"/>
                    <a:pt x="7774019" y="2231356"/>
                    <a:pt x="7752670" y="2193192"/>
                  </a:cubicBezTo>
                  <a:cubicBezTo>
                    <a:pt x="7478178" y="1707736"/>
                    <a:pt x="7165561" y="1158164"/>
                    <a:pt x="6653176" y="941389"/>
                  </a:cubicBezTo>
                  <a:cubicBezTo>
                    <a:pt x="6168240" y="735299"/>
                    <a:pt x="5604006" y="900171"/>
                    <a:pt x="5106870" y="1045197"/>
                  </a:cubicBezTo>
                  <a:cubicBezTo>
                    <a:pt x="5106870" y="1045197"/>
                    <a:pt x="5106870" y="1045197"/>
                    <a:pt x="5048921" y="1063516"/>
                  </a:cubicBezTo>
                  <a:cubicBezTo>
                    <a:pt x="4954374" y="1090995"/>
                    <a:pt x="4858302" y="1120000"/>
                    <a:pt x="4759180" y="1152058"/>
                  </a:cubicBezTo>
                  <a:cubicBezTo>
                    <a:pt x="4280343" y="1301664"/>
                    <a:pt x="3786257" y="1455849"/>
                    <a:pt x="3299796" y="1381046"/>
                  </a:cubicBezTo>
                  <a:cubicBezTo>
                    <a:pt x="2926182" y="1323036"/>
                    <a:pt x="2546468" y="1139845"/>
                    <a:pt x="2180478" y="962761"/>
                  </a:cubicBezTo>
                  <a:cubicBezTo>
                    <a:pt x="2032557" y="891011"/>
                    <a:pt x="1895311" y="823841"/>
                    <a:pt x="1758065" y="765831"/>
                  </a:cubicBezTo>
                  <a:cubicBezTo>
                    <a:pt x="1758065" y="765831"/>
                    <a:pt x="1758065" y="765831"/>
                    <a:pt x="292956" y="138154"/>
                  </a:cubicBezTo>
                  <a:lnTo>
                    <a:pt x="0" y="12647"/>
                  </a:lnTo>
                  <a:close/>
                </a:path>
              </a:pathLst>
            </a:custGeom>
            <a:solidFill>
              <a:srgbClr val="C8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26"/>
            <p:cNvSpPr>
              <a:spLocks/>
            </p:cNvSpPr>
            <p:nvPr userDrawn="1"/>
          </p:nvSpPr>
          <p:spPr bwMode="auto">
            <a:xfrm>
              <a:off x="366392" y="0"/>
              <a:ext cx="10178543" cy="4345283"/>
            </a:xfrm>
            <a:custGeom>
              <a:avLst/>
              <a:gdLst>
                <a:gd name="T0" fmla="*/ 6673 w 6676"/>
                <a:gd name="T1" fmla="*/ 2843 h 2847"/>
                <a:gd name="T2" fmla="*/ 6368 w 6676"/>
                <a:gd name="T3" fmla="*/ 2722 h 2847"/>
                <a:gd name="T4" fmla="*/ 5668 w 6676"/>
                <a:gd name="T5" fmla="*/ 2398 h 2847"/>
                <a:gd name="T6" fmla="*/ 5018 w 6676"/>
                <a:gd name="T7" fmla="*/ 1599 h 2847"/>
                <a:gd name="T8" fmla="*/ 4934 w 6676"/>
                <a:gd name="T9" fmla="*/ 1458 h 2847"/>
                <a:gd name="T10" fmla="*/ 4897 w 6676"/>
                <a:gd name="T11" fmla="*/ 1398 h 2847"/>
                <a:gd name="T12" fmla="*/ 4161 w 6676"/>
                <a:gd name="T13" fmla="*/ 597 h 2847"/>
                <a:gd name="T14" fmla="*/ 3146 w 6676"/>
                <a:gd name="T15" fmla="*/ 634 h 2847"/>
                <a:gd name="T16" fmla="*/ 3109 w 6676"/>
                <a:gd name="T17" fmla="*/ 643 h 2847"/>
                <a:gd name="T18" fmla="*/ 2921 w 6676"/>
                <a:gd name="T19" fmla="*/ 692 h 2847"/>
                <a:gd name="T20" fmla="*/ 1972 w 6676"/>
                <a:gd name="T21" fmla="*/ 806 h 2847"/>
                <a:gd name="T22" fmla="*/ 1241 w 6676"/>
                <a:gd name="T23" fmla="*/ 531 h 2847"/>
                <a:gd name="T24" fmla="*/ 963 w 6676"/>
                <a:gd name="T25" fmla="*/ 403 h 2847"/>
                <a:gd name="T26" fmla="*/ 21 w 6676"/>
                <a:gd name="T27" fmla="*/ 0 h 2847"/>
                <a:gd name="T28" fmla="*/ 0 w 6676"/>
                <a:gd name="T29" fmla="*/ 0 h 2847"/>
                <a:gd name="T30" fmla="*/ 960 w 6676"/>
                <a:gd name="T31" fmla="*/ 410 h 2847"/>
                <a:gd name="T32" fmla="*/ 1238 w 6676"/>
                <a:gd name="T33" fmla="*/ 539 h 2847"/>
                <a:gd name="T34" fmla="*/ 1971 w 6676"/>
                <a:gd name="T35" fmla="*/ 814 h 2847"/>
                <a:gd name="T36" fmla="*/ 2923 w 6676"/>
                <a:gd name="T37" fmla="*/ 699 h 2847"/>
                <a:gd name="T38" fmla="*/ 3111 w 6676"/>
                <a:gd name="T39" fmla="*/ 651 h 2847"/>
                <a:gd name="T40" fmla="*/ 3148 w 6676"/>
                <a:gd name="T41" fmla="*/ 642 h 2847"/>
                <a:gd name="T42" fmla="*/ 4158 w 6676"/>
                <a:gd name="T43" fmla="*/ 604 h 2847"/>
                <a:gd name="T44" fmla="*/ 4890 w 6676"/>
                <a:gd name="T45" fmla="*/ 1402 h 2847"/>
                <a:gd name="T46" fmla="*/ 4927 w 6676"/>
                <a:gd name="T47" fmla="*/ 1463 h 2847"/>
                <a:gd name="T48" fmla="*/ 5011 w 6676"/>
                <a:gd name="T49" fmla="*/ 1603 h 2847"/>
                <a:gd name="T50" fmla="*/ 5663 w 6676"/>
                <a:gd name="T51" fmla="*/ 2405 h 2847"/>
                <a:gd name="T52" fmla="*/ 6365 w 6676"/>
                <a:gd name="T53" fmla="*/ 2730 h 2847"/>
                <a:gd name="T54" fmla="*/ 6661 w 6676"/>
                <a:gd name="T55" fmla="*/ 2847 h 2847"/>
                <a:gd name="T56" fmla="*/ 6676 w 6676"/>
                <a:gd name="T57" fmla="*/ 2845 h 2847"/>
                <a:gd name="T58" fmla="*/ 6673 w 6676"/>
                <a:gd name="T59" fmla="*/ 2843 h 2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76" h="2847">
                  <a:moveTo>
                    <a:pt x="6673" y="2843"/>
                  </a:moveTo>
                  <a:cubicBezTo>
                    <a:pt x="6575" y="2801"/>
                    <a:pt x="6474" y="2763"/>
                    <a:pt x="6368" y="2722"/>
                  </a:cubicBezTo>
                  <a:cubicBezTo>
                    <a:pt x="6125" y="2630"/>
                    <a:pt x="5875" y="2535"/>
                    <a:pt x="5668" y="2398"/>
                  </a:cubicBezTo>
                  <a:cubicBezTo>
                    <a:pt x="5381" y="2210"/>
                    <a:pt x="5196" y="1899"/>
                    <a:pt x="5018" y="1599"/>
                  </a:cubicBezTo>
                  <a:cubicBezTo>
                    <a:pt x="4990" y="1552"/>
                    <a:pt x="4962" y="1504"/>
                    <a:pt x="4934" y="1458"/>
                  </a:cubicBezTo>
                  <a:cubicBezTo>
                    <a:pt x="4921" y="1438"/>
                    <a:pt x="4909" y="1418"/>
                    <a:pt x="4897" y="1398"/>
                  </a:cubicBezTo>
                  <a:cubicBezTo>
                    <a:pt x="4710" y="1089"/>
                    <a:pt x="4498" y="739"/>
                    <a:pt x="4161" y="597"/>
                  </a:cubicBezTo>
                  <a:cubicBezTo>
                    <a:pt x="3844" y="462"/>
                    <a:pt x="3473" y="553"/>
                    <a:pt x="3146" y="634"/>
                  </a:cubicBezTo>
                  <a:cubicBezTo>
                    <a:pt x="3109" y="643"/>
                    <a:pt x="3109" y="643"/>
                    <a:pt x="3109" y="643"/>
                  </a:cubicBezTo>
                  <a:cubicBezTo>
                    <a:pt x="3047" y="658"/>
                    <a:pt x="2983" y="675"/>
                    <a:pt x="2921" y="692"/>
                  </a:cubicBezTo>
                  <a:cubicBezTo>
                    <a:pt x="2608" y="774"/>
                    <a:pt x="2285" y="859"/>
                    <a:pt x="1972" y="806"/>
                  </a:cubicBezTo>
                  <a:cubicBezTo>
                    <a:pt x="1727" y="765"/>
                    <a:pt x="1480" y="646"/>
                    <a:pt x="1241" y="531"/>
                  </a:cubicBezTo>
                  <a:cubicBezTo>
                    <a:pt x="1145" y="485"/>
                    <a:pt x="1054" y="441"/>
                    <a:pt x="963" y="40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60" y="410"/>
                    <a:pt x="960" y="410"/>
                    <a:pt x="960" y="410"/>
                  </a:cubicBezTo>
                  <a:cubicBezTo>
                    <a:pt x="1050" y="449"/>
                    <a:pt x="1141" y="492"/>
                    <a:pt x="1238" y="539"/>
                  </a:cubicBezTo>
                  <a:cubicBezTo>
                    <a:pt x="1477" y="654"/>
                    <a:pt x="1725" y="772"/>
                    <a:pt x="1971" y="814"/>
                  </a:cubicBezTo>
                  <a:cubicBezTo>
                    <a:pt x="2286" y="868"/>
                    <a:pt x="2610" y="782"/>
                    <a:pt x="2923" y="699"/>
                  </a:cubicBezTo>
                  <a:cubicBezTo>
                    <a:pt x="2985" y="683"/>
                    <a:pt x="3049" y="666"/>
                    <a:pt x="3111" y="651"/>
                  </a:cubicBezTo>
                  <a:cubicBezTo>
                    <a:pt x="3148" y="642"/>
                    <a:pt x="3148" y="642"/>
                    <a:pt x="3148" y="642"/>
                  </a:cubicBezTo>
                  <a:cubicBezTo>
                    <a:pt x="3474" y="561"/>
                    <a:pt x="3843" y="470"/>
                    <a:pt x="4158" y="604"/>
                  </a:cubicBezTo>
                  <a:cubicBezTo>
                    <a:pt x="4492" y="746"/>
                    <a:pt x="4703" y="1094"/>
                    <a:pt x="4890" y="1402"/>
                  </a:cubicBezTo>
                  <a:cubicBezTo>
                    <a:pt x="4902" y="1422"/>
                    <a:pt x="4915" y="1443"/>
                    <a:pt x="4927" y="1463"/>
                  </a:cubicBezTo>
                  <a:cubicBezTo>
                    <a:pt x="4955" y="1508"/>
                    <a:pt x="4983" y="1556"/>
                    <a:pt x="5011" y="1603"/>
                  </a:cubicBezTo>
                  <a:cubicBezTo>
                    <a:pt x="5190" y="1904"/>
                    <a:pt x="5375" y="2216"/>
                    <a:pt x="5663" y="2405"/>
                  </a:cubicBezTo>
                  <a:cubicBezTo>
                    <a:pt x="5871" y="2542"/>
                    <a:pt x="6122" y="2637"/>
                    <a:pt x="6365" y="2730"/>
                  </a:cubicBezTo>
                  <a:cubicBezTo>
                    <a:pt x="6468" y="2769"/>
                    <a:pt x="6566" y="2807"/>
                    <a:pt x="6661" y="2847"/>
                  </a:cubicBezTo>
                  <a:cubicBezTo>
                    <a:pt x="6676" y="2845"/>
                    <a:pt x="6676" y="2845"/>
                    <a:pt x="6676" y="2845"/>
                  </a:cubicBezTo>
                  <a:lnTo>
                    <a:pt x="6673" y="2843"/>
                  </a:lnTo>
                  <a:close/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7"/>
            <p:cNvSpPr>
              <a:spLocks/>
            </p:cNvSpPr>
            <p:nvPr userDrawn="1"/>
          </p:nvSpPr>
          <p:spPr bwMode="auto">
            <a:xfrm>
              <a:off x="834592" y="0"/>
              <a:ext cx="10042252" cy="4285956"/>
            </a:xfrm>
            <a:custGeom>
              <a:avLst/>
              <a:gdLst>
                <a:gd name="T0" fmla="*/ 6413 w 6586"/>
                <a:gd name="T1" fmla="*/ 2732 h 2809"/>
                <a:gd name="T2" fmla="*/ 6108 w 6586"/>
                <a:gd name="T3" fmla="*/ 2611 h 2809"/>
                <a:gd name="T4" fmla="*/ 5408 w 6586"/>
                <a:gd name="T5" fmla="*/ 2288 h 2809"/>
                <a:gd name="T6" fmla="*/ 4731 w 6586"/>
                <a:gd name="T7" fmla="*/ 1470 h 2809"/>
                <a:gd name="T8" fmla="*/ 3894 w 6586"/>
                <a:gd name="T9" fmla="*/ 572 h 2809"/>
                <a:gd name="T10" fmla="*/ 2695 w 6586"/>
                <a:gd name="T11" fmla="*/ 601 h 2809"/>
                <a:gd name="T12" fmla="*/ 1712 w 6586"/>
                <a:gd name="T13" fmla="*/ 697 h 2809"/>
                <a:gd name="T14" fmla="*/ 983 w 6586"/>
                <a:gd name="T15" fmla="*/ 420 h 2809"/>
                <a:gd name="T16" fmla="*/ 704 w 6586"/>
                <a:gd name="T17" fmla="*/ 292 h 2809"/>
                <a:gd name="T18" fmla="*/ 21 w 6586"/>
                <a:gd name="T19" fmla="*/ 0 h 2809"/>
                <a:gd name="T20" fmla="*/ 0 w 6586"/>
                <a:gd name="T21" fmla="*/ 0 h 2809"/>
                <a:gd name="T22" fmla="*/ 700 w 6586"/>
                <a:gd name="T23" fmla="*/ 299 h 2809"/>
                <a:gd name="T24" fmla="*/ 979 w 6586"/>
                <a:gd name="T25" fmla="*/ 428 h 2809"/>
                <a:gd name="T26" fmla="*/ 1711 w 6586"/>
                <a:gd name="T27" fmla="*/ 705 h 2809"/>
                <a:gd name="T28" fmla="*/ 2696 w 6586"/>
                <a:gd name="T29" fmla="*/ 609 h 2809"/>
                <a:gd name="T30" fmla="*/ 3891 w 6586"/>
                <a:gd name="T31" fmla="*/ 579 h 2809"/>
                <a:gd name="T32" fmla="*/ 4724 w 6586"/>
                <a:gd name="T33" fmla="*/ 1475 h 2809"/>
                <a:gd name="T34" fmla="*/ 5403 w 6586"/>
                <a:gd name="T35" fmla="*/ 2295 h 2809"/>
                <a:gd name="T36" fmla="*/ 6105 w 6586"/>
                <a:gd name="T37" fmla="*/ 2618 h 2809"/>
                <a:gd name="T38" fmla="*/ 6410 w 6586"/>
                <a:gd name="T39" fmla="*/ 2740 h 2809"/>
                <a:gd name="T40" fmla="*/ 6571 w 6586"/>
                <a:gd name="T41" fmla="*/ 2809 h 2809"/>
                <a:gd name="T42" fmla="*/ 6586 w 6586"/>
                <a:gd name="T43" fmla="*/ 2806 h 2809"/>
                <a:gd name="T44" fmla="*/ 6413 w 6586"/>
                <a:gd name="T45" fmla="*/ 2732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86" h="2809">
                  <a:moveTo>
                    <a:pt x="6413" y="2732"/>
                  </a:moveTo>
                  <a:cubicBezTo>
                    <a:pt x="6315" y="2690"/>
                    <a:pt x="6209" y="2650"/>
                    <a:pt x="6108" y="2611"/>
                  </a:cubicBezTo>
                  <a:cubicBezTo>
                    <a:pt x="5867" y="2518"/>
                    <a:pt x="5617" y="2423"/>
                    <a:pt x="5408" y="2288"/>
                  </a:cubicBezTo>
                  <a:cubicBezTo>
                    <a:pt x="5110" y="2097"/>
                    <a:pt x="4917" y="1778"/>
                    <a:pt x="4731" y="1470"/>
                  </a:cubicBezTo>
                  <a:cubicBezTo>
                    <a:pt x="4513" y="1111"/>
                    <a:pt x="4288" y="739"/>
                    <a:pt x="3894" y="572"/>
                  </a:cubicBezTo>
                  <a:cubicBezTo>
                    <a:pt x="3512" y="409"/>
                    <a:pt x="3096" y="507"/>
                    <a:pt x="2695" y="601"/>
                  </a:cubicBezTo>
                  <a:cubicBezTo>
                    <a:pt x="2368" y="678"/>
                    <a:pt x="2031" y="757"/>
                    <a:pt x="1712" y="697"/>
                  </a:cubicBezTo>
                  <a:cubicBezTo>
                    <a:pt x="1467" y="651"/>
                    <a:pt x="1221" y="534"/>
                    <a:pt x="983" y="420"/>
                  </a:cubicBezTo>
                  <a:cubicBezTo>
                    <a:pt x="886" y="374"/>
                    <a:pt x="795" y="331"/>
                    <a:pt x="704" y="29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0" y="299"/>
                    <a:pt x="700" y="299"/>
                    <a:pt x="700" y="299"/>
                  </a:cubicBezTo>
                  <a:cubicBezTo>
                    <a:pt x="792" y="338"/>
                    <a:pt x="883" y="382"/>
                    <a:pt x="979" y="428"/>
                  </a:cubicBezTo>
                  <a:cubicBezTo>
                    <a:pt x="1218" y="541"/>
                    <a:pt x="1464" y="659"/>
                    <a:pt x="1711" y="705"/>
                  </a:cubicBezTo>
                  <a:cubicBezTo>
                    <a:pt x="2031" y="765"/>
                    <a:pt x="2370" y="686"/>
                    <a:pt x="2696" y="609"/>
                  </a:cubicBezTo>
                  <a:cubicBezTo>
                    <a:pt x="3097" y="515"/>
                    <a:pt x="3511" y="418"/>
                    <a:pt x="3891" y="579"/>
                  </a:cubicBezTo>
                  <a:cubicBezTo>
                    <a:pt x="4282" y="745"/>
                    <a:pt x="4507" y="1116"/>
                    <a:pt x="4724" y="1475"/>
                  </a:cubicBezTo>
                  <a:cubicBezTo>
                    <a:pt x="4910" y="1783"/>
                    <a:pt x="5104" y="2103"/>
                    <a:pt x="5403" y="2295"/>
                  </a:cubicBezTo>
                  <a:cubicBezTo>
                    <a:pt x="5613" y="2430"/>
                    <a:pt x="5863" y="2526"/>
                    <a:pt x="6105" y="2618"/>
                  </a:cubicBezTo>
                  <a:cubicBezTo>
                    <a:pt x="6206" y="2658"/>
                    <a:pt x="6312" y="2698"/>
                    <a:pt x="6410" y="2740"/>
                  </a:cubicBezTo>
                  <a:cubicBezTo>
                    <a:pt x="6571" y="2809"/>
                    <a:pt x="6571" y="2809"/>
                    <a:pt x="6571" y="2809"/>
                  </a:cubicBezTo>
                  <a:cubicBezTo>
                    <a:pt x="6586" y="2806"/>
                    <a:pt x="6586" y="2806"/>
                    <a:pt x="6586" y="2806"/>
                  </a:cubicBezTo>
                  <a:lnTo>
                    <a:pt x="6413" y="2732"/>
                  </a:lnTo>
                  <a:close/>
                </a:path>
              </a:pathLst>
            </a:cu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8"/>
            <p:cNvSpPr>
              <a:spLocks/>
            </p:cNvSpPr>
            <p:nvPr userDrawn="1"/>
          </p:nvSpPr>
          <p:spPr bwMode="auto">
            <a:xfrm>
              <a:off x="1301189" y="0"/>
              <a:ext cx="9905961" cy="4228233"/>
            </a:xfrm>
            <a:custGeom>
              <a:avLst/>
              <a:gdLst>
                <a:gd name="T0" fmla="*/ 6154 w 6497"/>
                <a:gd name="T1" fmla="*/ 2621 h 2771"/>
                <a:gd name="T2" fmla="*/ 5848 w 6497"/>
                <a:gd name="T3" fmla="*/ 2499 h 2771"/>
                <a:gd name="T4" fmla="*/ 5149 w 6497"/>
                <a:gd name="T5" fmla="*/ 2178 h 2771"/>
                <a:gd name="T6" fmla="*/ 4468 w 6497"/>
                <a:gd name="T7" fmla="*/ 1404 h 2771"/>
                <a:gd name="T8" fmla="*/ 3633 w 6497"/>
                <a:gd name="T9" fmla="*/ 552 h 2771"/>
                <a:gd name="T10" fmla="*/ 2435 w 6497"/>
                <a:gd name="T11" fmla="*/ 536 h 2771"/>
                <a:gd name="T12" fmla="*/ 1454 w 6497"/>
                <a:gd name="T13" fmla="*/ 588 h 2771"/>
                <a:gd name="T14" fmla="*/ 726 w 6497"/>
                <a:gd name="T15" fmla="*/ 309 h 2771"/>
                <a:gd name="T16" fmla="*/ 445 w 6497"/>
                <a:gd name="T17" fmla="*/ 181 h 2771"/>
                <a:gd name="T18" fmla="*/ 21 w 6497"/>
                <a:gd name="T19" fmla="*/ 0 h 2771"/>
                <a:gd name="T20" fmla="*/ 0 w 6497"/>
                <a:gd name="T21" fmla="*/ 0 h 2771"/>
                <a:gd name="T22" fmla="*/ 442 w 6497"/>
                <a:gd name="T23" fmla="*/ 189 h 2771"/>
                <a:gd name="T24" fmla="*/ 722 w 6497"/>
                <a:gd name="T25" fmla="*/ 317 h 2771"/>
                <a:gd name="T26" fmla="*/ 1452 w 6497"/>
                <a:gd name="T27" fmla="*/ 596 h 2771"/>
                <a:gd name="T28" fmla="*/ 2436 w 6497"/>
                <a:gd name="T29" fmla="*/ 544 h 2771"/>
                <a:gd name="T30" fmla="*/ 3630 w 6497"/>
                <a:gd name="T31" fmla="*/ 560 h 2771"/>
                <a:gd name="T32" fmla="*/ 4461 w 6497"/>
                <a:gd name="T33" fmla="*/ 1409 h 2771"/>
                <a:gd name="T34" fmla="*/ 5145 w 6497"/>
                <a:gd name="T35" fmla="*/ 2186 h 2771"/>
                <a:gd name="T36" fmla="*/ 5845 w 6497"/>
                <a:gd name="T37" fmla="*/ 2507 h 2771"/>
                <a:gd name="T38" fmla="*/ 6151 w 6497"/>
                <a:gd name="T39" fmla="*/ 2629 h 2771"/>
                <a:gd name="T40" fmla="*/ 6482 w 6497"/>
                <a:gd name="T41" fmla="*/ 2771 h 2771"/>
                <a:gd name="T42" fmla="*/ 6497 w 6497"/>
                <a:gd name="T43" fmla="*/ 2768 h 2771"/>
                <a:gd name="T44" fmla="*/ 6154 w 6497"/>
                <a:gd name="T45" fmla="*/ 2621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97" h="2771">
                  <a:moveTo>
                    <a:pt x="6154" y="2621"/>
                  </a:moveTo>
                  <a:cubicBezTo>
                    <a:pt x="6056" y="2579"/>
                    <a:pt x="5950" y="2538"/>
                    <a:pt x="5848" y="2499"/>
                  </a:cubicBezTo>
                  <a:cubicBezTo>
                    <a:pt x="5609" y="2406"/>
                    <a:pt x="5361" y="2311"/>
                    <a:pt x="5149" y="2178"/>
                  </a:cubicBezTo>
                  <a:cubicBezTo>
                    <a:pt x="4856" y="1995"/>
                    <a:pt x="4659" y="1695"/>
                    <a:pt x="4468" y="1404"/>
                  </a:cubicBezTo>
                  <a:cubicBezTo>
                    <a:pt x="4245" y="1065"/>
                    <a:pt x="4016" y="715"/>
                    <a:pt x="3633" y="552"/>
                  </a:cubicBezTo>
                  <a:cubicBezTo>
                    <a:pt x="3253" y="391"/>
                    <a:pt x="2837" y="465"/>
                    <a:pt x="2435" y="536"/>
                  </a:cubicBezTo>
                  <a:cubicBezTo>
                    <a:pt x="2109" y="594"/>
                    <a:pt x="1771" y="654"/>
                    <a:pt x="1454" y="588"/>
                  </a:cubicBezTo>
                  <a:cubicBezTo>
                    <a:pt x="1208" y="537"/>
                    <a:pt x="963" y="421"/>
                    <a:pt x="726" y="309"/>
                  </a:cubicBezTo>
                  <a:cubicBezTo>
                    <a:pt x="629" y="264"/>
                    <a:pt x="537" y="220"/>
                    <a:pt x="445" y="18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2" y="189"/>
                    <a:pt x="442" y="189"/>
                    <a:pt x="442" y="189"/>
                  </a:cubicBezTo>
                  <a:cubicBezTo>
                    <a:pt x="534" y="228"/>
                    <a:pt x="625" y="271"/>
                    <a:pt x="722" y="317"/>
                  </a:cubicBezTo>
                  <a:cubicBezTo>
                    <a:pt x="960" y="429"/>
                    <a:pt x="1205" y="545"/>
                    <a:pt x="1452" y="596"/>
                  </a:cubicBezTo>
                  <a:cubicBezTo>
                    <a:pt x="1771" y="662"/>
                    <a:pt x="2109" y="602"/>
                    <a:pt x="2436" y="544"/>
                  </a:cubicBezTo>
                  <a:cubicBezTo>
                    <a:pt x="2837" y="473"/>
                    <a:pt x="3252" y="399"/>
                    <a:pt x="3630" y="560"/>
                  </a:cubicBezTo>
                  <a:cubicBezTo>
                    <a:pt x="4010" y="722"/>
                    <a:pt x="4239" y="1071"/>
                    <a:pt x="4461" y="1409"/>
                  </a:cubicBezTo>
                  <a:cubicBezTo>
                    <a:pt x="4652" y="1700"/>
                    <a:pt x="4850" y="2002"/>
                    <a:pt x="5145" y="2186"/>
                  </a:cubicBezTo>
                  <a:cubicBezTo>
                    <a:pt x="5357" y="2318"/>
                    <a:pt x="5605" y="2414"/>
                    <a:pt x="5845" y="2507"/>
                  </a:cubicBezTo>
                  <a:cubicBezTo>
                    <a:pt x="5947" y="2546"/>
                    <a:pt x="6052" y="2587"/>
                    <a:pt x="6151" y="2629"/>
                  </a:cubicBezTo>
                  <a:cubicBezTo>
                    <a:pt x="6482" y="2771"/>
                    <a:pt x="6482" y="2771"/>
                    <a:pt x="6482" y="2771"/>
                  </a:cubicBezTo>
                  <a:cubicBezTo>
                    <a:pt x="6497" y="2768"/>
                    <a:pt x="6497" y="2768"/>
                    <a:pt x="6497" y="2768"/>
                  </a:cubicBezTo>
                  <a:lnTo>
                    <a:pt x="6154" y="2621"/>
                  </a:lnTo>
                  <a:close/>
                </a:path>
              </a:pathLst>
            </a:custGeom>
            <a:solidFill>
              <a:srgbClr val="C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29"/>
            <p:cNvSpPr>
              <a:spLocks noChangeArrowheads="1"/>
            </p:cNvSpPr>
            <p:nvPr userDrawn="1"/>
          </p:nvSpPr>
          <p:spPr bwMode="auto">
            <a:xfrm>
              <a:off x="12295875" y="4489591"/>
              <a:ext cx="1604" cy="14431"/>
            </a:xfrm>
            <a:prstGeom prst="rect">
              <a:avLst/>
            </a:prstGeom>
            <a:solidFill>
              <a:srgbClr val="C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0"/>
            <p:cNvSpPr>
              <a:spLocks/>
            </p:cNvSpPr>
            <p:nvPr userDrawn="1"/>
          </p:nvSpPr>
          <p:spPr bwMode="auto">
            <a:xfrm>
              <a:off x="1767786" y="0"/>
              <a:ext cx="9769670" cy="4168906"/>
            </a:xfrm>
            <a:custGeom>
              <a:avLst/>
              <a:gdLst>
                <a:gd name="T0" fmla="*/ 5896 w 6408"/>
                <a:gd name="T1" fmla="*/ 2511 h 2732"/>
                <a:gd name="T2" fmla="*/ 5589 w 6408"/>
                <a:gd name="T3" fmla="*/ 2387 h 2732"/>
                <a:gd name="T4" fmla="*/ 4891 w 6408"/>
                <a:gd name="T5" fmla="*/ 2069 h 2732"/>
                <a:gd name="T6" fmla="*/ 4206 w 6408"/>
                <a:gd name="T7" fmla="*/ 1340 h 2732"/>
                <a:gd name="T8" fmla="*/ 3376 w 6408"/>
                <a:gd name="T9" fmla="*/ 538 h 2732"/>
                <a:gd name="T10" fmla="*/ 2177 w 6408"/>
                <a:gd name="T11" fmla="*/ 474 h 2732"/>
                <a:gd name="T12" fmla="*/ 1195 w 6408"/>
                <a:gd name="T13" fmla="*/ 480 h 2732"/>
                <a:gd name="T14" fmla="*/ 469 w 6408"/>
                <a:gd name="T15" fmla="*/ 199 h 2732"/>
                <a:gd name="T16" fmla="*/ 186 w 6408"/>
                <a:gd name="T17" fmla="*/ 70 h 2732"/>
                <a:gd name="T18" fmla="*/ 22 w 6408"/>
                <a:gd name="T19" fmla="*/ 0 h 2732"/>
                <a:gd name="T20" fmla="*/ 0 w 6408"/>
                <a:gd name="T21" fmla="*/ 0 h 2732"/>
                <a:gd name="T22" fmla="*/ 183 w 6408"/>
                <a:gd name="T23" fmla="*/ 78 h 2732"/>
                <a:gd name="T24" fmla="*/ 465 w 6408"/>
                <a:gd name="T25" fmla="*/ 206 h 2732"/>
                <a:gd name="T26" fmla="*/ 1194 w 6408"/>
                <a:gd name="T27" fmla="*/ 488 h 2732"/>
                <a:gd name="T28" fmla="*/ 2178 w 6408"/>
                <a:gd name="T29" fmla="*/ 482 h 2732"/>
                <a:gd name="T30" fmla="*/ 3372 w 6408"/>
                <a:gd name="T31" fmla="*/ 546 h 2732"/>
                <a:gd name="T32" fmla="*/ 4199 w 6408"/>
                <a:gd name="T33" fmla="*/ 1345 h 2732"/>
                <a:gd name="T34" fmla="*/ 4886 w 6408"/>
                <a:gd name="T35" fmla="*/ 2076 h 2732"/>
                <a:gd name="T36" fmla="*/ 5586 w 6408"/>
                <a:gd name="T37" fmla="*/ 2395 h 2732"/>
                <a:gd name="T38" fmla="*/ 5892 w 6408"/>
                <a:gd name="T39" fmla="*/ 2518 h 2732"/>
                <a:gd name="T40" fmla="*/ 6393 w 6408"/>
                <a:gd name="T41" fmla="*/ 2732 h 2732"/>
                <a:gd name="T42" fmla="*/ 6408 w 6408"/>
                <a:gd name="T43" fmla="*/ 2730 h 2732"/>
                <a:gd name="T44" fmla="*/ 5896 w 6408"/>
                <a:gd name="T45" fmla="*/ 2511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08" h="2732">
                  <a:moveTo>
                    <a:pt x="5896" y="2511"/>
                  </a:moveTo>
                  <a:cubicBezTo>
                    <a:pt x="5796" y="2468"/>
                    <a:pt x="5691" y="2427"/>
                    <a:pt x="5589" y="2387"/>
                  </a:cubicBezTo>
                  <a:cubicBezTo>
                    <a:pt x="5351" y="2294"/>
                    <a:pt x="5105" y="2198"/>
                    <a:pt x="4891" y="2069"/>
                  </a:cubicBezTo>
                  <a:cubicBezTo>
                    <a:pt x="4603" y="1895"/>
                    <a:pt x="4401" y="1613"/>
                    <a:pt x="4206" y="1340"/>
                  </a:cubicBezTo>
                  <a:cubicBezTo>
                    <a:pt x="3980" y="1023"/>
                    <a:pt x="3746" y="695"/>
                    <a:pt x="3376" y="538"/>
                  </a:cubicBezTo>
                  <a:cubicBezTo>
                    <a:pt x="2997" y="377"/>
                    <a:pt x="2580" y="426"/>
                    <a:pt x="2177" y="474"/>
                  </a:cubicBezTo>
                  <a:cubicBezTo>
                    <a:pt x="1850" y="512"/>
                    <a:pt x="1512" y="552"/>
                    <a:pt x="1195" y="480"/>
                  </a:cubicBezTo>
                  <a:cubicBezTo>
                    <a:pt x="949" y="423"/>
                    <a:pt x="705" y="309"/>
                    <a:pt x="469" y="199"/>
                  </a:cubicBezTo>
                  <a:cubicBezTo>
                    <a:pt x="376" y="155"/>
                    <a:pt x="280" y="110"/>
                    <a:pt x="186" y="7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276" y="118"/>
                    <a:pt x="372" y="163"/>
                    <a:pt x="465" y="206"/>
                  </a:cubicBezTo>
                  <a:cubicBezTo>
                    <a:pt x="702" y="317"/>
                    <a:pt x="946" y="432"/>
                    <a:pt x="1194" y="488"/>
                  </a:cubicBezTo>
                  <a:cubicBezTo>
                    <a:pt x="1512" y="561"/>
                    <a:pt x="1851" y="521"/>
                    <a:pt x="2178" y="482"/>
                  </a:cubicBezTo>
                  <a:cubicBezTo>
                    <a:pt x="2580" y="434"/>
                    <a:pt x="2996" y="385"/>
                    <a:pt x="3372" y="546"/>
                  </a:cubicBezTo>
                  <a:cubicBezTo>
                    <a:pt x="3740" y="702"/>
                    <a:pt x="3974" y="1029"/>
                    <a:pt x="4199" y="1345"/>
                  </a:cubicBezTo>
                  <a:cubicBezTo>
                    <a:pt x="4395" y="1618"/>
                    <a:pt x="4597" y="1901"/>
                    <a:pt x="4886" y="2076"/>
                  </a:cubicBezTo>
                  <a:cubicBezTo>
                    <a:pt x="5101" y="2206"/>
                    <a:pt x="5347" y="2302"/>
                    <a:pt x="5586" y="2395"/>
                  </a:cubicBezTo>
                  <a:cubicBezTo>
                    <a:pt x="5688" y="2435"/>
                    <a:pt x="5793" y="2476"/>
                    <a:pt x="5892" y="2518"/>
                  </a:cubicBezTo>
                  <a:cubicBezTo>
                    <a:pt x="6393" y="2732"/>
                    <a:pt x="6393" y="2732"/>
                    <a:pt x="6393" y="2732"/>
                  </a:cubicBezTo>
                  <a:cubicBezTo>
                    <a:pt x="6408" y="2730"/>
                    <a:pt x="6408" y="2730"/>
                    <a:pt x="6408" y="2730"/>
                  </a:cubicBezTo>
                  <a:lnTo>
                    <a:pt x="5896" y="2511"/>
                  </a:lnTo>
                  <a:close/>
                </a:path>
              </a:pathLst>
            </a:custGeom>
            <a:solidFill>
              <a:srgbClr val="C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1"/>
            <p:cNvSpPr>
              <a:spLocks/>
            </p:cNvSpPr>
            <p:nvPr userDrawn="1"/>
          </p:nvSpPr>
          <p:spPr bwMode="auto">
            <a:xfrm>
              <a:off x="12295875" y="4293973"/>
              <a:ext cx="0" cy="9621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2"/>
            <p:cNvSpPr>
              <a:spLocks/>
            </p:cNvSpPr>
            <p:nvPr userDrawn="1"/>
          </p:nvSpPr>
          <p:spPr bwMode="auto">
            <a:xfrm>
              <a:off x="2232779" y="0"/>
              <a:ext cx="9636585" cy="4111183"/>
            </a:xfrm>
            <a:custGeom>
              <a:avLst/>
              <a:gdLst>
                <a:gd name="T0" fmla="*/ 5638 w 6320"/>
                <a:gd name="T1" fmla="*/ 2400 h 2694"/>
                <a:gd name="T2" fmla="*/ 5330 w 6320"/>
                <a:gd name="T3" fmla="*/ 2275 h 2694"/>
                <a:gd name="T4" fmla="*/ 4634 w 6320"/>
                <a:gd name="T5" fmla="*/ 1960 h 2694"/>
                <a:gd name="T6" fmla="*/ 3947 w 6320"/>
                <a:gd name="T7" fmla="*/ 1278 h 2694"/>
                <a:gd name="T8" fmla="*/ 3122 w 6320"/>
                <a:gd name="T9" fmla="*/ 527 h 2694"/>
                <a:gd name="T10" fmla="*/ 1923 w 6320"/>
                <a:gd name="T11" fmla="*/ 413 h 2694"/>
                <a:gd name="T12" fmla="*/ 939 w 6320"/>
                <a:gd name="T13" fmla="*/ 372 h 2694"/>
                <a:gd name="T14" fmla="*/ 214 w 6320"/>
                <a:gd name="T15" fmla="*/ 88 h 2694"/>
                <a:gd name="T16" fmla="*/ 21 w 6320"/>
                <a:gd name="T17" fmla="*/ 0 h 2694"/>
                <a:gd name="T18" fmla="*/ 0 w 6320"/>
                <a:gd name="T19" fmla="*/ 0 h 2694"/>
                <a:gd name="T20" fmla="*/ 210 w 6320"/>
                <a:gd name="T21" fmla="*/ 96 h 2694"/>
                <a:gd name="T22" fmla="*/ 936 w 6320"/>
                <a:gd name="T23" fmla="*/ 380 h 2694"/>
                <a:gd name="T24" fmla="*/ 1923 w 6320"/>
                <a:gd name="T25" fmla="*/ 422 h 2694"/>
                <a:gd name="T26" fmla="*/ 3119 w 6320"/>
                <a:gd name="T27" fmla="*/ 535 h 2694"/>
                <a:gd name="T28" fmla="*/ 3940 w 6320"/>
                <a:gd name="T29" fmla="*/ 1283 h 2694"/>
                <a:gd name="T30" fmla="*/ 4629 w 6320"/>
                <a:gd name="T31" fmla="*/ 1967 h 2694"/>
                <a:gd name="T32" fmla="*/ 5327 w 6320"/>
                <a:gd name="T33" fmla="*/ 2283 h 2694"/>
                <a:gd name="T34" fmla="*/ 5635 w 6320"/>
                <a:gd name="T35" fmla="*/ 2408 h 2694"/>
                <a:gd name="T36" fmla="*/ 6305 w 6320"/>
                <a:gd name="T37" fmla="*/ 2694 h 2694"/>
                <a:gd name="T38" fmla="*/ 6320 w 6320"/>
                <a:gd name="T39" fmla="*/ 2691 h 2694"/>
                <a:gd name="T40" fmla="*/ 5638 w 6320"/>
                <a:gd name="T41" fmla="*/ 2400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20" h="2694">
                  <a:moveTo>
                    <a:pt x="5638" y="2400"/>
                  </a:moveTo>
                  <a:cubicBezTo>
                    <a:pt x="5538" y="2357"/>
                    <a:pt x="5432" y="2315"/>
                    <a:pt x="5330" y="2275"/>
                  </a:cubicBezTo>
                  <a:cubicBezTo>
                    <a:pt x="5094" y="2182"/>
                    <a:pt x="4849" y="2086"/>
                    <a:pt x="4634" y="1960"/>
                  </a:cubicBezTo>
                  <a:cubicBezTo>
                    <a:pt x="4352" y="1795"/>
                    <a:pt x="4146" y="1532"/>
                    <a:pt x="3947" y="1278"/>
                  </a:cubicBezTo>
                  <a:cubicBezTo>
                    <a:pt x="3717" y="983"/>
                    <a:pt x="3479" y="679"/>
                    <a:pt x="3122" y="527"/>
                  </a:cubicBezTo>
                  <a:cubicBezTo>
                    <a:pt x="2744" y="366"/>
                    <a:pt x="2326" y="390"/>
                    <a:pt x="1923" y="413"/>
                  </a:cubicBezTo>
                  <a:cubicBezTo>
                    <a:pt x="1595" y="432"/>
                    <a:pt x="1255" y="452"/>
                    <a:pt x="939" y="372"/>
                  </a:cubicBezTo>
                  <a:cubicBezTo>
                    <a:pt x="692" y="310"/>
                    <a:pt x="449" y="197"/>
                    <a:pt x="214" y="88"/>
                  </a:cubicBezTo>
                  <a:cubicBezTo>
                    <a:pt x="150" y="58"/>
                    <a:pt x="86" y="29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31"/>
                    <a:pt x="141" y="64"/>
                    <a:pt x="210" y="96"/>
                  </a:cubicBezTo>
                  <a:cubicBezTo>
                    <a:pt x="445" y="205"/>
                    <a:pt x="689" y="318"/>
                    <a:pt x="936" y="380"/>
                  </a:cubicBezTo>
                  <a:cubicBezTo>
                    <a:pt x="1254" y="460"/>
                    <a:pt x="1594" y="441"/>
                    <a:pt x="1923" y="422"/>
                  </a:cubicBezTo>
                  <a:cubicBezTo>
                    <a:pt x="2326" y="399"/>
                    <a:pt x="2743" y="374"/>
                    <a:pt x="3119" y="535"/>
                  </a:cubicBezTo>
                  <a:cubicBezTo>
                    <a:pt x="3473" y="686"/>
                    <a:pt x="3710" y="990"/>
                    <a:pt x="3940" y="1283"/>
                  </a:cubicBezTo>
                  <a:cubicBezTo>
                    <a:pt x="4140" y="1538"/>
                    <a:pt x="4346" y="1801"/>
                    <a:pt x="4629" y="1967"/>
                  </a:cubicBezTo>
                  <a:cubicBezTo>
                    <a:pt x="4846" y="2094"/>
                    <a:pt x="5090" y="2190"/>
                    <a:pt x="5327" y="2283"/>
                  </a:cubicBezTo>
                  <a:cubicBezTo>
                    <a:pt x="5429" y="2323"/>
                    <a:pt x="5535" y="2365"/>
                    <a:pt x="5635" y="2408"/>
                  </a:cubicBezTo>
                  <a:cubicBezTo>
                    <a:pt x="6305" y="2694"/>
                    <a:pt x="6305" y="2694"/>
                    <a:pt x="6305" y="2694"/>
                  </a:cubicBezTo>
                  <a:cubicBezTo>
                    <a:pt x="6320" y="2691"/>
                    <a:pt x="6320" y="2691"/>
                    <a:pt x="6320" y="2691"/>
                  </a:cubicBezTo>
                  <a:lnTo>
                    <a:pt x="5638" y="2400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3"/>
            <p:cNvSpPr>
              <a:spLocks/>
            </p:cNvSpPr>
            <p:nvPr userDrawn="1"/>
          </p:nvSpPr>
          <p:spPr bwMode="auto">
            <a:xfrm>
              <a:off x="2676927" y="0"/>
              <a:ext cx="9524346" cy="4053460"/>
            </a:xfrm>
            <a:custGeom>
              <a:avLst/>
              <a:gdLst>
                <a:gd name="T0" fmla="*/ 5394 w 6246"/>
                <a:gd name="T1" fmla="*/ 2289 h 2656"/>
                <a:gd name="T2" fmla="*/ 5084 w 6246"/>
                <a:gd name="T3" fmla="*/ 2163 h 2656"/>
                <a:gd name="T4" fmla="*/ 4389 w 6246"/>
                <a:gd name="T5" fmla="*/ 1851 h 2656"/>
                <a:gd name="T6" fmla="*/ 3702 w 6246"/>
                <a:gd name="T7" fmla="*/ 1217 h 2656"/>
                <a:gd name="T8" fmla="*/ 2884 w 6246"/>
                <a:gd name="T9" fmla="*/ 519 h 2656"/>
                <a:gd name="T10" fmla="*/ 1682 w 6246"/>
                <a:gd name="T11" fmla="*/ 354 h 2656"/>
                <a:gd name="T12" fmla="*/ 695 w 6246"/>
                <a:gd name="T13" fmla="*/ 264 h 2656"/>
                <a:gd name="T14" fmla="*/ 21 w 6246"/>
                <a:gd name="T15" fmla="*/ 0 h 2656"/>
                <a:gd name="T16" fmla="*/ 0 w 6246"/>
                <a:gd name="T17" fmla="*/ 0 h 2656"/>
                <a:gd name="T18" fmla="*/ 692 w 6246"/>
                <a:gd name="T19" fmla="*/ 273 h 2656"/>
                <a:gd name="T20" fmla="*/ 1682 w 6246"/>
                <a:gd name="T21" fmla="*/ 363 h 2656"/>
                <a:gd name="T22" fmla="*/ 2880 w 6246"/>
                <a:gd name="T23" fmla="*/ 527 h 2656"/>
                <a:gd name="T24" fmla="*/ 3696 w 6246"/>
                <a:gd name="T25" fmla="*/ 1223 h 2656"/>
                <a:gd name="T26" fmla="*/ 4385 w 6246"/>
                <a:gd name="T27" fmla="*/ 1858 h 2656"/>
                <a:gd name="T28" fmla="*/ 5081 w 6246"/>
                <a:gd name="T29" fmla="*/ 2171 h 2656"/>
                <a:gd name="T30" fmla="*/ 5390 w 6246"/>
                <a:gd name="T31" fmla="*/ 2297 h 2656"/>
                <a:gd name="T32" fmla="*/ 6230 w 6246"/>
                <a:gd name="T33" fmla="*/ 2656 h 2656"/>
                <a:gd name="T34" fmla="*/ 6246 w 6246"/>
                <a:gd name="T35" fmla="*/ 2653 h 2656"/>
                <a:gd name="T36" fmla="*/ 5394 w 6246"/>
                <a:gd name="T37" fmla="*/ 2289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46" h="2656">
                  <a:moveTo>
                    <a:pt x="5394" y="2289"/>
                  </a:moveTo>
                  <a:cubicBezTo>
                    <a:pt x="5292" y="2246"/>
                    <a:pt x="5186" y="2204"/>
                    <a:pt x="5084" y="2163"/>
                  </a:cubicBezTo>
                  <a:cubicBezTo>
                    <a:pt x="4849" y="2070"/>
                    <a:pt x="4607" y="1974"/>
                    <a:pt x="4389" y="1851"/>
                  </a:cubicBezTo>
                  <a:cubicBezTo>
                    <a:pt x="4115" y="1695"/>
                    <a:pt x="3905" y="1452"/>
                    <a:pt x="3702" y="1217"/>
                  </a:cubicBezTo>
                  <a:cubicBezTo>
                    <a:pt x="3468" y="946"/>
                    <a:pt x="3226" y="666"/>
                    <a:pt x="2884" y="519"/>
                  </a:cubicBezTo>
                  <a:cubicBezTo>
                    <a:pt x="2505" y="357"/>
                    <a:pt x="2087" y="355"/>
                    <a:pt x="1682" y="354"/>
                  </a:cubicBezTo>
                  <a:cubicBezTo>
                    <a:pt x="1353" y="353"/>
                    <a:pt x="1012" y="352"/>
                    <a:pt x="695" y="264"/>
                  </a:cubicBezTo>
                  <a:cubicBezTo>
                    <a:pt x="466" y="201"/>
                    <a:pt x="240" y="10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5" y="103"/>
                    <a:pt x="457" y="208"/>
                    <a:pt x="692" y="273"/>
                  </a:cubicBezTo>
                  <a:cubicBezTo>
                    <a:pt x="1011" y="361"/>
                    <a:pt x="1352" y="362"/>
                    <a:pt x="1682" y="363"/>
                  </a:cubicBezTo>
                  <a:cubicBezTo>
                    <a:pt x="2086" y="364"/>
                    <a:pt x="2503" y="366"/>
                    <a:pt x="2880" y="527"/>
                  </a:cubicBezTo>
                  <a:cubicBezTo>
                    <a:pt x="3221" y="673"/>
                    <a:pt x="3462" y="952"/>
                    <a:pt x="3696" y="1223"/>
                  </a:cubicBezTo>
                  <a:cubicBezTo>
                    <a:pt x="3899" y="1458"/>
                    <a:pt x="4109" y="1702"/>
                    <a:pt x="4385" y="1858"/>
                  </a:cubicBezTo>
                  <a:cubicBezTo>
                    <a:pt x="4603" y="1982"/>
                    <a:pt x="4846" y="2078"/>
                    <a:pt x="5081" y="2171"/>
                  </a:cubicBezTo>
                  <a:cubicBezTo>
                    <a:pt x="5183" y="2212"/>
                    <a:pt x="5289" y="2254"/>
                    <a:pt x="5390" y="2297"/>
                  </a:cubicBezTo>
                  <a:cubicBezTo>
                    <a:pt x="6230" y="2656"/>
                    <a:pt x="6230" y="2656"/>
                    <a:pt x="6230" y="2656"/>
                  </a:cubicBezTo>
                  <a:cubicBezTo>
                    <a:pt x="6246" y="2653"/>
                    <a:pt x="6246" y="2653"/>
                    <a:pt x="6246" y="2653"/>
                  </a:cubicBezTo>
                  <a:lnTo>
                    <a:pt x="5394" y="2289"/>
                  </a:lnTo>
                  <a:close/>
                </a:path>
              </a:pathLst>
            </a:custGeom>
            <a:solidFill>
              <a:srgbClr val="C5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: Shape 119"/>
            <p:cNvSpPr>
              <a:spLocks/>
            </p:cNvSpPr>
            <p:nvPr userDrawn="1"/>
          </p:nvSpPr>
          <p:spPr bwMode="auto">
            <a:xfrm>
              <a:off x="3133904" y="0"/>
              <a:ext cx="9059296" cy="3860342"/>
            </a:xfrm>
            <a:custGeom>
              <a:avLst/>
              <a:gdLst>
                <a:gd name="connsiteX0" fmla="*/ 0 w 9059296"/>
                <a:gd name="connsiteY0" fmla="*/ 0 h 3860342"/>
                <a:gd name="connsiteX1" fmla="*/ 35068 w 9059296"/>
                <a:gd name="connsiteY1" fmla="*/ 0 h 3860342"/>
                <a:gd name="connsiteX2" fmla="*/ 676971 w 9059296"/>
                <a:gd name="connsiteY2" fmla="*/ 238014 h 3860342"/>
                <a:gd name="connsiteX3" fmla="*/ 2189481 w 9059296"/>
                <a:gd name="connsiteY3" fmla="*/ 451616 h 3860342"/>
                <a:gd name="connsiteX4" fmla="*/ 4025230 w 9059296"/>
                <a:gd name="connsiteY4" fmla="*/ 781173 h 3860342"/>
                <a:gd name="connsiteX5" fmla="*/ 5260243 w 9059296"/>
                <a:gd name="connsiteY5" fmla="*/ 1763743 h 3860342"/>
                <a:gd name="connsiteX6" fmla="*/ 6309242 w 9059296"/>
                <a:gd name="connsiteY6" fmla="*/ 2657820 h 3860342"/>
                <a:gd name="connsiteX7" fmla="*/ 7365865 w 9059296"/>
                <a:gd name="connsiteY7" fmla="*/ 3129271 h 3860342"/>
                <a:gd name="connsiteX8" fmla="*/ 7840049 w 9059296"/>
                <a:gd name="connsiteY8" fmla="*/ 3323038 h 3860342"/>
                <a:gd name="connsiteX9" fmla="*/ 8929279 w 9059296"/>
                <a:gd name="connsiteY9" fmla="*/ 3789445 h 3860342"/>
                <a:gd name="connsiteX10" fmla="*/ 9059296 w 9059296"/>
                <a:gd name="connsiteY10" fmla="*/ 3845119 h 3860342"/>
                <a:gd name="connsiteX11" fmla="*/ 9059296 w 9059296"/>
                <a:gd name="connsiteY11" fmla="*/ 3860342 h 3860342"/>
                <a:gd name="connsiteX12" fmla="*/ 8995968 w 9059296"/>
                <a:gd name="connsiteY12" fmla="*/ 3833204 h 3860342"/>
                <a:gd name="connsiteX13" fmla="*/ 7833950 w 9059296"/>
                <a:gd name="connsiteY13" fmla="*/ 3335244 h 3860342"/>
                <a:gd name="connsiteX14" fmla="*/ 7361290 w 9059296"/>
                <a:gd name="connsiteY14" fmla="*/ 3141477 h 3860342"/>
                <a:gd name="connsiteX15" fmla="*/ 6303144 w 9059296"/>
                <a:gd name="connsiteY15" fmla="*/ 2670026 h 3860342"/>
                <a:gd name="connsiteX16" fmla="*/ 5249570 w 9059296"/>
                <a:gd name="connsiteY16" fmla="*/ 1774423 h 3860342"/>
                <a:gd name="connsiteX17" fmla="*/ 4019131 w 9059296"/>
                <a:gd name="connsiteY17" fmla="*/ 794905 h 3860342"/>
                <a:gd name="connsiteX18" fmla="*/ 2187956 w 9059296"/>
                <a:gd name="connsiteY18" fmla="*/ 465347 h 3860342"/>
                <a:gd name="connsiteX19" fmla="*/ 673921 w 9059296"/>
                <a:gd name="connsiteY19" fmla="*/ 251745 h 3860342"/>
                <a:gd name="connsiteX20" fmla="*/ 0 w 9059296"/>
                <a:gd name="connsiteY20" fmla="*/ 0 h 386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9296" h="3860342">
                  <a:moveTo>
                    <a:pt x="0" y="0"/>
                  </a:moveTo>
                  <a:cubicBezTo>
                    <a:pt x="0" y="0"/>
                    <a:pt x="0" y="0"/>
                    <a:pt x="35068" y="0"/>
                  </a:cubicBezTo>
                  <a:cubicBezTo>
                    <a:pt x="247003" y="90018"/>
                    <a:pt x="460462" y="173933"/>
                    <a:pt x="676971" y="238014"/>
                  </a:cubicBezTo>
                  <a:cubicBezTo>
                    <a:pt x="1163352" y="384484"/>
                    <a:pt x="1684803" y="419576"/>
                    <a:pt x="2189481" y="451616"/>
                  </a:cubicBezTo>
                  <a:cubicBezTo>
                    <a:pt x="2806988" y="491285"/>
                    <a:pt x="3444316" y="532480"/>
                    <a:pt x="4025230" y="781173"/>
                  </a:cubicBezTo>
                  <a:cubicBezTo>
                    <a:pt x="4525334" y="996301"/>
                    <a:pt x="4898887" y="1386888"/>
                    <a:pt x="5260243" y="1763743"/>
                  </a:cubicBezTo>
                  <a:cubicBezTo>
                    <a:pt x="5575858" y="2093301"/>
                    <a:pt x="5900620" y="2433538"/>
                    <a:pt x="6309242" y="2657820"/>
                  </a:cubicBezTo>
                  <a:cubicBezTo>
                    <a:pt x="6644678" y="2839382"/>
                    <a:pt x="7010608" y="2987378"/>
                    <a:pt x="7365865" y="3129271"/>
                  </a:cubicBezTo>
                  <a:cubicBezTo>
                    <a:pt x="7522910" y="3191826"/>
                    <a:pt x="7684529" y="3255906"/>
                    <a:pt x="7840049" y="3323038"/>
                  </a:cubicBezTo>
                  <a:cubicBezTo>
                    <a:pt x="7840049" y="3323038"/>
                    <a:pt x="7840049" y="3323038"/>
                    <a:pt x="8929279" y="3789445"/>
                  </a:cubicBezTo>
                  <a:lnTo>
                    <a:pt x="9059296" y="3845119"/>
                  </a:lnTo>
                  <a:lnTo>
                    <a:pt x="9059296" y="3860342"/>
                  </a:lnTo>
                  <a:lnTo>
                    <a:pt x="8995968" y="3833204"/>
                  </a:lnTo>
                  <a:cubicBezTo>
                    <a:pt x="8829966" y="3762067"/>
                    <a:pt x="8497961" y="3619793"/>
                    <a:pt x="7833950" y="3335244"/>
                  </a:cubicBezTo>
                  <a:cubicBezTo>
                    <a:pt x="7678430" y="3269638"/>
                    <a:pt x="7516811" y="3204031"/>
                    <a:pt x="7361290" y="3141477"/>
                  </a:cubicBezTo>
                  <a:cubicBezTo>
                    <a:pt x="7006034" y="2999584"/>
                    <a:pt x="6638579" y="2853114"/>
                    <a:pt x="6303144" y="2670026"/>
                  </a:cubicBezTo>
                  <a:cubicBezTo>
                    <a:pt x="5892997" y="2445744"/>
                    <a:pt x="5565184" y="2103981"/>
                    <a:pt x="5249570" y="1774423"/>
                  </a:cubicBezTo>
                  <a:cubicBezTo>
                    <a:pt x="4889739" y="1397568"/>
                    <a:pt x="4516186" y="1008507"/>
                    <a:pt x="4019131" y="794905"/>
                  </a:cubicBezTo>
                  <a:cubicBezTo>
                    <a:pt x="3441266" y="546211"/>
                    <a:pt x="2803938" y="505016"/>
                    <a:pt x="2187956" y="465347"/>
                  </a:cubicBezTo>
                  <a:cubicBezTo>
                    <a:pt x="1683278" y="433307"/>
                    <a:pt x="1161828" y="398215"/>
                    <a:pt x="673921" y="251745"/>
                  </a:cubicBezTo>
                  <a:cubicBezTo>
                    <a:pt x="446740" y="183088"/>
                    <a:pt x="221083" y="94595"/>
                    <a:pt x="0" y="0"/>
                  </a:cubicBezTo>
                  <a:close/>
                </a:path>
              </a:pathLst>
            </a:custGeom>
            <a:solidFill>
              <a:srgbClr val="C4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6" name="Freeform: Shape 115"/>
            <p:cNvSpPr>
              <a:spLocks/>
            </p:cNvSpPr>
            <p:nvPr userDrawn="1"/>
          </p:nvSpPr>
          <p:spPr bwMode="auto">
            <a:xfrm>
              <a:off x="3630966" y="1"/>
              <a:ext cx="8562234" cy="3661559"/>
            </a:xfrm>
            <a:custGeom>
              <a:avLst/>
              <a:gdLst>
                <a:gd name="connsiteX0" fmla="*/ 0 w 8562234"/>
                <a:gd name="connsiteY0" fmla="*/ 0 h 3661559"/>
                <a:gd name="connsiteX1" fmla="*/ 39643 w 8562234"/>
                <a:gd name="connsiteY1" fmla="*/ 0 h 3661559"/>
                <a:gd name="connsiteX2" fmla="*/ 254626 w 8562234"/>
                <a:gd name="connsiteY2" fmla="*/ 74782 h 3661559"/>
                <a:gd name="connsiteX3" fmla="*/ 1773234 w 8562234"/>
                <a:gd name="connsiteY3" fmla="*/ 363226 h 3661559"/>
                <a:gd name="connsiteX4" fmla="*/ 3612031 w 8562234"/>
                <a:gd name="connsiteY4" fmla="*/ 772237 h 3661559"/>
                <a:gd name="connsiteX5" fmla="*/ 4834846 w 8562234"/>
                <a:gd name="connsiteY5" fmla="*/ 1672671 h 3661559"/>
                <a:gd name="connsiteX6" fmla="*/ 5886894 w 8562234"/>
                <a:gd name="connsiteY6" fmla="*/ 2492219 h 3661559"/>
                <a:gd name="connsiteX7" fmla="*/ 6937417 w 8562234"/>
                <a:gd name="connsiteY7" fmla="*/ 2957698 h 3661559"/>
                <a:gd name="connsiteX8" fmla="*/ 7414650 w 8562234"/>
                <a:gd name="connsiteY8" fmla="*/ 3154572 h 3661559"/>
                <a:gd name="connsiteX9" fmla="*/ 8444833 w 8562234"/>
                <a:gd name="connsiteY9" fmla="*/ 3595961 h 3661559"/>
                <a:gd name="connsiteX10" fmla="*/ 8562234 w 8562234"/>
                <a:gd name="connsiteY10" fmla="*/ 3646262 h 3661559"/>
                <a:gd name="connsiteX11" fmla="*/ 8562234 w 8562234"/>
                <a:gd name="connsiteY11" fmla="*/ 3661559 h 3661559"/>
                <a:gd name="connsiteX12" fmla="*/ 8508056 w 8562234"/>
                <a:gd name="connsiteY12" fmla="*/ 3638365 h 3661559"/>
                <a:gd name="connsiteX13" fmla="*/ 7410076 w 8562234"/>
                <a:gd name="connsiteY13" fmla="*/ 3168308 h 3661559"/>
                <a:gd name="connsiteX14" fmla="*/ 6932843 w 8562234"/>
                <a:gd name="connsiteY14" fmla="*/ 2971433 h 3661559"/>
                <a:gd name="connsiteX15" fmla="*/ 5879270 w 8562234"/>
                <a:gd name="connsiteY15" fmla="*/ 2504428 h 3661559"/>
                <a:gd name="connsiteX16" fmla="*/ 4825698 w 8562234"/>
                <a:gd name="connsiteY16" fmla="*/ 1683354 h 3661559"/>
                <a:gd name="connsiteX17" fmla="*/ 3605932 w 8562234"/>
                <a:gd name="connsiteY17" fmla="*/ 785972 h 3661559"/>
                <a:gd name="connsiteX18" fmla="*/ 1771710 w 8562234"/>
                <a:gd name="connsiteY18" fmla="*/ 378488 h 3661559"/>
                <a:gd name="connsiteX19" fmla="*/ 250052 w 8562234"/>
                <a:gd name="connsiteY19" fmla="*/ 88517 h 3661559"/>
                <a:gd name="connsiteX20" fmla="*/ 0 w 8562234"/>
                <a:gd name="connsiteY20" fmla="*/ 0 h 366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62234" h="3661559">
                  <a:moveTo>
                    <a:pt x="0" y="0"/>
                  </a:moveTo>
                  <a:cubicBezTo>
                    <a:pt x="0" y="0"/>
                    <a:pt x="0" y="0"/>
                    <a:pt x="39643" y="0"/>
                  </a:cubicBezTo>
                  <a:cubicBezTo>
                    <a:pt x="111304" y="25945"/>
                    <a:pt x="182965" y="51890"/>
                    <a:pt x="254626" y="74782"/>
                  </a:cubicBezTo>
                  <a:cubicBezTo>
                    <a:pt x="744057" y="233503"/>
                    <a:pt x="1267032" y="300654"/>
                    <a:pt x="1773234" y="363226"/>
                  </a:cubicBezTo>
                  <a:cubicBezTo>
                    <a:pt x="2390741" y="441060"/>
                    <a:pt x="3028068" y="521947"/>
                    <a:pt x="3612031" y="772237"/>
                  </a:cubicBezTo>
                  <a:cubicBezTo>
                    <a:pt x="4090789" y="978269"/>
                    <a:pt x="4468917" y="1330812"/>
                    <a:pt x="4834846" y="1672671"/>
                  </a:cubicBezTo>
                  <a:cubicBezTo>
                    <a:pt x="5155034" y="1973325"/>
                    <a:pt x="5487420" y="2283135"/>
                    <a:pt x="5886894" y="2492219"/>
                  </a:cubicBezTo>
                  <a:cubicBezTo>
                    <a:pt x="6222330" y="2669254"/>
                    <a:pt x="6586734" y="2815765"/>
                    <a:pt x="6937417" y="2957698"/>
                  </a:cubicBezTo>
                  <a:cubicBezTo>
                    <a:pt x="7095986" y="3021797"/>
                    <a:pt x="7257606" y="3087421"/>
                    <a:pt x="7414650" y="3154572"/>
                  </a:cubicBezTo>
                  <a:cubicBezTo>
                    <a:pt x="7414650" y="3154572"/>
                    <a:pt x="7414650" y="3154572"/>
                    <a:pt x="8444833" y="3595961"/>
                  </a:cubicBezTo>
                  <a:lnTo>
                    <a:pt x="8562234" y="3646262"/>
                  </a:lnTo>
                  <a:lnTo>
                    <a:pt x="8562234" y="3661559"/>
                  </a:lnTo>
                  <a:lnTo>
                    <a:pt x="8508056" y="3638365"/>
                  </a:lnTo>
                  <a:cubicBezTo>
                    <a:pt x="8351202" y="3571214"/>
                    <a:pt x="8037493" y="3436912"/>
                    <a:pt x="7410076" y="3168308"/>
                  </a:cubicBezTo>
                  <a:cubicBezTo>
                    <a:pt x="7253032" y="3099631"/>
                    <a:pt x="7089888" y="3034006"/>
                    <a:pt x="6932843" y="2971433"/>
                  </a:cubicBezTo>
                  <a:cubicBezTo>
                    <a:pt x="6580636" y="2827974"/>
                    <a:pt x="6216230" y="2681463"/>
                    <a:pt x="5879270" y="2504428"/>
                  </a:cubicBezTo>
                  <a:cubicBezTo>
                    <a:pt x="5479797" y="2293818"/>
                    <a:pt x="5147411" y="1984008"/>
                    <a:pt x="4825698" y="1683354"/>
                  </a:cubicBezTo>
                  <a:cubicBezTo>
                    <a:pt x="4459768" y="1343021"/>
                    <a:pt x="4081641" y="990478"/>
                    <a:pt x="3605932" y="785972"/>
                  </a:cubicBezTo>
                  <a:cubicBezTo>
                    <a:pt x="3025019" y="535682"/>
                    <a:pt x="2387691" y="456322"/>
                    <a:pt x="1771710" y="378488"/>
                  </a:cubicBezTo>
                  <a:cubicBezTo>
                    <a:pt x="1265507" y="314389"/>
                    <a:pt x="741008" y="247238"/>
                    <a:pt x="250052" y="88517"/>
                  </a:cubicBezTo>
                  <a:cubicBezTo>
                    <a:pt x="166193" y="61046"/>
                    <a:pt x="82335" y="30523"/>
                    <a:pt x="0" y="0"/>
                  </a:cubicBezTo>
                  <a:close/>
                </a:path>
              </a:pathLst>
            </a:custGeom>
            <a:solidFill>
              <a:srgbClr val="C4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8" name="Freeform: Shape 117"/>
            <p:cNvSpPr>
              <a:spLocks/>
            </p:cNvSpPr>
            <p:nvPr userDrawn="1"/>
          </p:nvSpPr>
          <p:spPr bwMode="auto">
            <a:xfrm>
              <a:off x="4188958" y="1"/>
              <a:ext cx="8004242" cy="3467965"/>
            </a:xfrm>
            <a:custGeom>
              <a:avLst/>
              <a:gdLst>
                <a:gd name="connsiteX0" fmla="*/ 0 w 8004242"/>
                <a:gd name="connsiteY0" fmla="*/ 0 h 3467965"/>
                <a:gd name="connsiteX1" fmla="*/ 50316 w 8004242"/>
                <a:gd name="connsiteY1" fmla="*/ 0 h 3467965"/>
                <a:gd name="connsiteX2" fmla="*/ 1299059 w 8004242"/>
                <a:gd name="connsiteY2" fmla="*/ 276214 h 3467965"/>
                <a:gd name="connsiteX3" fmla="*/ 3136342 w 8004242"/>
                <a:gd name="connsiteY3" fmla="*/ 761495 h 3467965"/>
                <a:gd name="connsiteX4" fmla="*/ 4346967 w 8004242"/>
                <a:gd name="connsiteY4" fmla="*/ 1579454 h 3467965"/>
                <a:gd name="connsiteX5" fmla="*/ 5402071 w 8004242"/>
                <a:gd name="connsiteY5" fmla="*/ 2325689 h 3467965"/>
                <a:gd name="connsiteX6" fmla="*/ 7582416 w 8004242"/>
                <a:gd name="connsiteY6" fmla="*/ 3279466 h 3467965"/>
                <a:gd name="connsiteX7" fmla="*/ 8004242 w 8004242"/>
                <a:gd name="connsiteY7" fmla="*/ 3452516 h 3467965"/>
                <a:gd name="connsiteX8" fmla="*/ 8004242 w 8004242"/>
                <a:gd name="connsiteY8" fmla="*/ 3467965 h 3467965"/>
                <a:gd name="connsiteX9" fmla="*/ 7576316 w 8004242"/>
                <a:gd name="connsiteY9" fmla="*/ 3293200 h 3467965"/>
                <a:gd name="connsiteX10" fmla="*/ 5394447 w 8004242"/>
                <a:gd name="connsiteY10" fmla="*/ 2337897 h 3467965"/>
                <a:gd name="connsiteX11" fmla="*/ 4337818 w 8004242"/>
                <a:gd name="connsiteY11" fmla="*/ 1591663 h 3467965"/>
                <a:gd name="connsiteX12" fmla="*/ 3130243 w 8004242"/>
                <a:gd name="connsiteY12" fmla="*/ 775230 h 3467965"/>
                <a:gd name="connsiteX13" fmla="*/ 1296009 w 8004242"/>
                <a:gd name="connsiteY13" fmla="*/ 289948 h 3467965"/>
                <a:gd name="connsiteX14" fmla="*/ 0 w 8004242"/>
                <a:gd name="connsiteY14" fmla="*/ 0 h 346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04242" h="3467965">
                  <a:moveTo>
                    <a:pt x="0" y="0"/>
                  </a:moveTo>
                  <a:cubicBezTo>
                    <a:pt x="0" y="0"/>
                    <a:pt x="0" y="0"/>
                    <a:pt x="50316" y="0"/>
                  </a:cubicBezTo>
                  <a:cubicBezTo>
                    <a:pt x="460465" y="119031"/>
                    <a:pt x="885861" y="198386"/>
                    <a:pt x="1299059" y="276214"/>
                  </a:cubicBezTo>
                  <a:cubicBezTo>
                    <a:pt x="1913519" y="390667"/>
                    <a:pt x="2550851" y="509698"/>
                    <a:pt x="3136342" y="761495"/>
                  </a:cubicBezTo>
                  <a:cubicBezTo>
                    <a:pt x="3593757" y="958355"/>
                    <a:pt x="3976461" y="1274246"/>
                    <a:pt x="4346967" y="1579454"/>
                  </a:cubicBezTo>
                  <a:cubicBezTo>
                    <a:pt x="4673256" y="1849564"/>
                    <a:pt x="5011744" y="2130356"/>
                    <a:pt x="5402071" y="2325689"/>
                  </a:cubicBezTo>
                  <a:cubicBezTo>
                    <a:pt x="6104965" y="2679731"/>
                    <a:pt x="6856650" y="2984939"/>
                    <a:pt x="7582416" y="3279466"/>
                  </a:cubicBezTo>
                  <a:lnTo>
                    <a:pt x="8004242" y="3452516"/>
                  </a:lnTo>
                  <a:lnTo>
                    <a:pt x="8004242" y="3467965"/>
                  </a:lnTo>
                  <a:lnTo>
                    <a:pt x="7576316" y="3293200"/>
                  </a:lnTo>
                  <a:cubicBezTo>
                    <a:pt x="6850552" y="2998674"/>
                    <a:pt x="6100391" y="2693465"/>
                    <a:pt x="5394447" y="2337897"/>
                  </a:cubicBezTo>
                  <a:cubicBezTo>
                    <a:pt x="5004120" y="2142564"/>
                    <a:pt x="4665632" y="1861772"/>
                    <a:pt x="4337818" y="1591663"/>
                  </a:cubicBezTo>
                  <a:cubicBezTo>
                    <a:pt x="3968837" y="1286454"/>
                    <a:pt x="3586133" y="970563"/>
                    <a:pt x="3130243" y="775230"/>
                  </a:cubicBezTo>
                  <a:cubicBezTo>
                    <a:pt x="2546277" y="523433"/>
                    <a:pt x="1910470" y="405927"/>
                    <a:pt x="1296009" y="289948"/>
                  </a:cubicBezTo>
                  <a:cubicBezTo>
                    <a:pt x="867564" y="210594"/>
                    <a:pt x="425396" y="128188"/>
                    <a:pt x="0" y="0"/>
                  </a:cubicBez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4" name="Freeform: Shape 113"/>
            <p:cNvSpPr>
              <a:spLocks/>
            </p:cNvSpPr>
            <p:nvPr userDrawn="1"/>
          </p:nvSpPr>
          <p:spPr bwMode="auto">
            <a:xfrm>
              <a:off x="4780622" y="1"/>
              <a:ext cx="7412579" cy="3266743"/>
            </a:xfrm>
            <a:custGeom>
              <a:avLst/>
              <a:gdLst>
                <a:gd name="connsiteX0" fmla="*/ 0 w 7412579"/>
                <a:gd name="connsiteY0" fmla="*/ 0 h 3266743"/>
                <a:gd name="connsiteX1" fmla="*/ 54890 w 7412579"/>
                <a:gd name="connsiteY1" fmla="*/ 0 h 3266743"/>
                <a:gd name="connsiteX2" fmla="*/ 792845 w 7412579"/>
                <a:gd name="connsiteY2" fmla="*/ 189200 h 3266743"/>
                <a:gd name="connsiteX3" fmla="*/ 2625536 w 7412579"/>
                <a:gd name="connsiteY3" fmla="*/ 749170 h 3266743"/>
                <a:gd name="connsiteX4" fmla="*/ 3822427 w 7412579"/>
                <a:gd name="connsiteY4" fmla="*/ 1484608 h 3266743"/>
                <a:gd name="connsiteX5" fmla="*/ 4882095 w 7412579"/>
                <a:gd name="connsiteY5" fmla="*/ 2159014 h 3266743"/>
                <a:gd name="connsiteX6" fmla="*/ 7057843 w 7412579"/>
                <a:gd name="connsiteY6" fmla="*/ 3103487 h 3266743"/>
                <a:gd name="connsiteX7" fmla="*/ 7412579 w 7412579"/>
                <a:gd name="connsiteY7" fmla="*/ 3250217 h 3266743"/>
                <a:gd name="connsiteX8" fmla="*/ 7412579 w 7412579"/>
                <a:gd name="connsiteY8" fmla="*/ 3266743 h 3266743"/>
                <a:gd name="connsiteX9" fmla="*/ 7053269 w 7412579"/>
                <a:gd name="connsiteY9" fmla="*/ 3117219 h 3266743"/>
                <a:gd name="connsiteX10" fmla="*/ 4875995 w 7412579"/>
                <a:gd name="connsiteY10" fmla="*/ 2171220 h 3266743"/>
                <a:gd name="connsiteX11" fmla="*/ 3814803 w 7412579"/>
                <a:gd name="connsiteY11" fmla="*/ 1496814 h 3266743"/>
                <a:gd name="connsiteX12" fmla="*/ 2620962 w 7412579"/>
                <a:gd name="connsiteY12" fmla="*/ 761377 h 3266743"/>
                <a:gd name="connsiteX13" fmla="*/ 789796 w 7412579"/>
                <a:gd name="connsiteY13" fmla="*/ 202932 h 3266743"/>
                <a:gd name="connsiteX14" fmla="*/ 0 w 7412579"/>
                <a:gd name="connsiteY14" fmla="*/ 0 h 326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12579" h="3266743">
                  <a:moveTo>
                    <a:pt x="0" y="0"/>
                  </a:moveTo>
                  <a:cubicBezTo>
                    <a:pt x="0" y="0"/>
                    <a:pt x="0" y="0"/>
                    <a:pt x="54890" y="0"/>
                  </a:cubicBezTo>
                  <a:cubicBezTo>
                    <a:pt x="301891" y="67135"/>
                    <a:pt x="548893" y="128168"/>
                    <a:pt x="792845" y="189200"/>
                  </a:cubicBezTo>
                  <a:cubicBezTo>
                    <a:pt x="1404250" y="340254"/>
                    <a:pt x="2037001" y="495887"/>
                    <a:pt x="2625536" y="749170"/>
                  </a:cubicBezTo>
                  <a:cubicBezTo>
                    <a:pt x="3063126" y="936844"/>
                    <a:pt x="3448875" y="1214541"/>
                    <a:pt x="3822427" y="1484608"/>
                  </a:cubicBezTo>
                  <a:cubicBezTo>
                    <a:pt x="4156337" y="1725685"/>
                    <a:pt x="4502443" y="1975917"/>
                    <a:pt x="4882095" y="2159014"/>
                  </a:cubicBezTo>
                  <a:cubicBezTo>
                    <a:pt x="5592605" y="2500794"/>
                    <a:pt x="6338185" y="2807480"/>
                    <a:pt x="7057843" y="3103487"/>
                  </a:cubicBezTo>
                  <a:lnTo>
                    <a:pt x="7412579" y="3250217"/>
                  </a:lnTo>
                  <a:lnTo>
                    <a:pt x="7412579" y="3266743"/>
                  </a:lnTo>
                  <a:lnTo>
                    <a:pt x="7053269" y="3117219"/>
                  </a:lnTo>
                  <a:cubicBezTo>
                    <a:pt x="6332085" y="2821213"/>
                    <a:pt x="5586507" y="2513000"/>
                    <a:pt x="4875995" y="2171220"/>
                  </a:cubicBezTo>
                  <a:cubicBezTo>
                    <a:pt x="4494820" y="1988123"/>
                    <a:pt x="4148713" y="1737892"/>
                    <a:pt x="3814803" y="1496814"/>
                  </a:cubicBezTo>
                  <a:cubicBezTo>
                    <a:pt x="3441252" y="1226747"/>
                    <a:pt x="3055502" y="949051"/>
                    <a:pt x="2620962" y="761377"/>
                  </a:cubicBezTo>
                  <a:cubicBezTo>
                    <a:pt x="2030903" y="509619"/>
                    <a:pt x="1399676" y="353987"/>
                    <a:pt x="789796" y="202932"/>
                  </a:cubicBezTo>
                  <a:cubicBezTo>
                    <a:pt x="529072" y="138848"/>
                    <a:pt x="263774" y="73239"/>
                    <a:pt x="0" y="0"/>
                  </a:cubicBezTo>
                  <a:close/>
                </a:path>
              </a:pathLst>
            </a:custGeom>
            <a:solidFill>
              <a:srgbClr val="C3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2" name="Freeform: Shape 111"/>
            <p:cNvSpPr>
              <a:spLocks/>
            </p:cNvSpPr>
            <p:nvPr userDrawn="1"/>
          </p:nvSpPr>
          <p:spPr bwMode="auto">
            <a:xfrm>
              <a:off x="5279287" y="1"/>
              <a:ext cx="6913913" cy="3065889"/>
            </a:xfrm>
            <a:custGeom>
              <a:avLst/>
              <a:gdLst>
                <a:gd name="connsiteX0" fmla="*/ 0 w 6913913"/>
                <a:gd name="connsiteY0" fmla="*/ 0 h 3065889"/>
                <a:gd name="connsiteX1" fmla="*/ 50315 w 6913913"/>
                <a:gd name="connsiteY1" fmla="*/ 0 h 3065889"/>
                <a:gd name="connsiteX2" fmla="*/ 385745 w 6913913"/>
                <a:gd name="connsiteY2" fmla="*/ 102261 h 3065889"/>
                <a:gd name="connsiteX3" fmla="*/ 2204691 w 6913913"/>
                <a:gd name="connsiteY3" fmla="*/ 731090 h 3065889"/>
                <a:gd name="connsiteX4" fmla="*/ 3387845 w 6913913"/>
                <a:gd name="connsiteY4" fmla="*/ 1387393 h 3065889"/>
                <a:gd name="connsiteX5" fmla="*/ 4456647 w 6913913"/>
                <a:gd name="connsiteY5" fmla="*/ 1993328 h 3065889"/>
                <a:gd name="connsiteX6" fmla="*/ 6621696 w 6913913"/>
                <a:gd name="connsiteY6" fmla="*/ 2927414 h 3065889"/>
                <a:gd name="connsiteX7" fmla="*/ 6913913 w 6913913"/>
                <a:gd name="connsiteY7" fmla="*/ 3049393 h 3065889"/>
                <a:gd name="connsiteX8" fmla="*/ 6913913 w 6913913"/>
                <a:gd name="connsiteY8" fmla="*/ 3065889 h 3065889"/>
                <a:gd name="connsiteX9" fmla="*/ 6617122 w 6913913"/>
                <a:gd name="connsiteY9" fmla="*/ 2941151 h 3065889"/>
                <a:gd name="connsiteX10" fmla="*/ 4450549 w 6913913"/>
                <a:gd name="connsiteY10" fmla="*/ 2005538 h 3065889"/>
                <a:gd name="connsiteX11" fmla="*/ 3380221 w 6913913"/>
                <a:gd name="connsiteY11" fmla="*/ 1399603 h 3065889"/>
                <a:gd name="connsiteX12" fmla="*/ 2200117 w 6913913"/>
                <a:gd name="connsiteY12" fmla="*/ 744827 h 3065889"/>
                <a:gd name="connsiteX13" fmla="*/ 381171 w 6913913"/>
                <a:gd name="connsiteY13" fmla="*/ 117524 h 3065889"/>
                <a:gd name="connsiteX14" fmla="*/ 0 w 6913913"/>
                <a:gd name="connsiteY14" fmla="*/ 0 h 306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3913" h="3065889">
                  <a:moveTo>
                    <a:pt x="0" y="0"/>
                  </a:moveTo>
                  <a:cubicBezTo>
                    <a:pt x="0" y="0"/>
                    <a:pt x="0" y="0"/>
                    <a:pt x="50315" y="0"/>
                  </a:cubicBezTo>
                  <a:cubicBezTo>
                    <a:pt x="163141" y="35105"/>
                    <a:pt x="274443" y="68683"/>
                    <a:pt x="385745" y="102261"/>
                  </a:cubicBezTo>
                  <a:cubicBezTo>
                    <a:pt x="989519" y="286942"/>
                    <a:pt x="1614639" y="477727"/>
                    <a:pt x="2204691" y="731090"/>
                  </a:cubicBezTo>
                  <a:cubicBezTo>
                    <a:pt x="2622454" y="911192"/>
                    <a:pt x="3011248" y="1152345"/>
                    <a:pt x="3387845" y="1387393"/>
                  </a:cubicBezTo>
                  <a:cubicBezTo>
                    <a:pt x="3729373" y="1601073"/>
                    <a:pt x="4083100" y="1820858"/>
                    <a:pt x="4456647" y="1993328"/>
                  </a:cubicBezTo>
                  <a:cubicBezTo>
                    <a:pt x="5170199" y="2319953"/>
                    <a:pt x="5908145" y="2629789"/>
                    <a:pt x="6621696" y="2927414"/>
                  </a:cubicBezTo>
                  <a:lnTo>
                    <a:pt x="6913913" y="3049393"/>
                  </a:lnTo>
                  <a:lnTo>
                    <a:pt x="6913913" y="3065889"/>
                  </a:lnTo>
                  <a:lnTo>
                    <a:pt x="6617122" y="2941151"/>
                  </a:lnTo>
                  <a:cubicBezTo>
                    <a:pt x="5902046" y="2641999"/>
                    <a:pt x="5164099" y="2333689"/>
                    <a:pt x="4450549" y="2005538"/>
                  </a:cubicBezTo>
                  <a:cubicBezTo>
                    <a:pt x="4075477" y="1834594"/>
                    <a:pt x="3721750" y="1613283"/>
                    <a:pt x="3380221" y="1399603"/>
                  </a:cubicBezTo>
                  <a:cubicBezTo>
                    <a:pt x="3005149" y="1166082"/>
                    <a:pt x="2616355" y="923402"/>
                    <a:pt x="2200117" y="744827"/>
                  </a:cubicBezTo>
                  <a:cubicBezTo>
                    <a:pt x="1608540" y="491464"/>
                    <a:pt x="984945" y="300678"/>
                    <a:pt x="381171" y="117524"/>
                  </a:cubicBezTo>
                  <a:cubicBezTo>
                    <a:pt x="254622" y="77841"/>
                    <a:pt x="128074" y="39683"/>
                    <a:pt x="0" y="0"/>
                  </a:cubicBez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0" name="Freeform: Shape 109"/>
            <p:cNvSpPr>
              <a:spLocks/>
            </p:cNvSpPr>
            <p:nvPr userDrawn="1"/>
          </p:nvSpPr>
          <p:spPr bwMode="auto">
            <a:xfrm>
              <a:off x="5667316" y="1"/>
              <a:ext cx="6525884" cy="2863221"/>
            </a:xfrm>
            <a:custGeom>
              <a:avLst/>
              <a:gdLst>
                <a:gd name="connsiteX0" fmla="*/ 0 w 6525884"/>
                <a:gd name="connsiteY0" fmla="*/ 0 h 2863221"/>
                <a:gd name="connsiteX1" fmla="*/ 44221 w 6525884"/>
                <a:gd name="connsiteY1" fmla="*/ 0 h 2863221"/>
                <a:gd name="connsiteX2" fmla="*/ 109790 w 6525884"/>
                <a:gd name="connsiteY2" fmla="*/ 24416 h 2863221"/>
                <a:gd name="connsiteX3" fmla="*/ 1889300 w 6525884"/>
                <a:gd name="connsiteY3" fmla="*/ 708059 h 2863221"/>
                <a:gd name="connsiteX4" fmla="*/ 3051242 w 6525884"/>
                <a:gd name="connsiteY4" fmla="*/ 1281831 h 2863221"/>
                <a:gd name="connsiteX5" fmla="*/ 4141516 w 6525884"/>
                <a:gd name="connsiteY5" fmla="*/ 1825084 h 2863221"/>
                <a:gd name="connsiteX6" fmla="*/ 6273268 w 6525884"/>
                <a:gd name="connsiteY6" fmla="*/ 2739151 h 2863221"/>
                <a:gd name="connsiteX7" fmla="*/ 6525884 w 6525884"/>
                <a:gd name="connsiteY7" fmla="*/ 2846566 h 2863221"/>
                <a:gd name="connsiteX8" fmla="*/ 6525884 w 6525884"/>
                <a:gd name="connsiteY8" fmla="*/ 2863221 h 2863221"/>
                <a:gd name="connsiteX9" fmla="*/ 6267168 w 6525884"/>
                <a:gd name="connsiteY9" fmla="*/ 2752885 h 2863221"/>
                <a:gd name="connsiteX10" fmla="*/ 4135416 w 6525884"/>
                <a:gd name="connsiteY10" fmla="*/ 1838818 h 2863221"/>
                <a:gd name="connsiteX11" fmla="*/ 3045142 w 6525884"/>
                <a:gd name="connsiteY11" fmla="*/ 1295565 h 2863221"/>
                <a:gd name="connsiteX12" fmla="*/ 1883200 w 6525884"/>
                <a:gd name="connsiteY12" fmla="*/ 721793 h 2863221"/>
                <a:gd name="connsiteX13" fmla="*/ 105215 w 6525884"/>
                <a:gd name="connsiteY13" fmla="*/ 38150 h 2863221"/>
                <a:gd name="connsiteX14" fmla="*/ 0 w 6525884"/>
                <a:gd name="connsiteY14" fmla="*/ 0 h 286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25884" h="2863221">
                  <a:moveTo>
                    <a:pt x="0" y="0"/>
                  </a:moveTo>
                  <a:cubicBezTo>
                    <a:pt x="0" y="0"/>
                    <a:pt x="0" y="0"/>
                    <a:pt x="44221" y="0"/>
                  </a:cubicBezTo>
                  <a:cubicBezTo>
                    <a:pt x="65569" y="7630"/>
                    <a:pt x="88442" y="15260"/>
                    <a:pt x="109790" y="24416"/>
                  </a:cubicBezTo>
                  <a:cubicBezTo>
                    <a:pt x="698385" y="238054"/>
                    <a:pt x="1305279" y="457797"/>
                    <a:pt x="1889300" y="708059"/>
                  </a:cubicBezTo>
                  <a:cubicBezTo>
                    <a:pt x="2288813" y="878970"/>
                    <a:pt x="2676127" y="1083453"/>
                    <a:pt x="3051242" y="1281831"/>
                  </a:cubicBezTo>
                  <a:cubicBezTo>
                    <a:pt x="3403484" y="1469528"/>
                    <a:pt x="3769450" y="1661803"/>
                    <a:pt x="4141516" y="1825084"/>
                  </a:cubicBezTo>
                  <a:cubicBezTo>
                    <a:pt x="4849050" y="2136385"/>
                    <a:pt x="5573358" y="2443109"/>
                    <a:pt x="6273268" y="2739151"/>
                  </a:cubicBezTo>
                  <a:lnTo>
                    <a:pt x="6525884" y="2846566"/>
                  </a:lnTo>
                  <a:lnTo>
                    <a:pt x="6525884" y="2863221"/>
                  </a:lnTo>
                  <a:lnTo>
                    <a:pt x="6267168" y="2752885"/>
                  </a:lnTo>
                  <a:cubicBezTo>
                    <a:pt x="5567258" y="2456843"/>
                    <a:pt x="4842950" y="2150119"/>
                    <a:pt x="4135416" y="1838818"/>
                  </a:cubicBezTo>
                  <a:cubicBezTo>
                    <a:pt x="3761826" y="1675537"/>
                    <a:pt x="3397385" y="1481736"/>
                    <a:pt x="3045142" y="1295565"/>
                  </a:cubicBezTo>
                  <a:cubicBezTo>
                    <a:pt x="2670027" y="1097187"/>
                    <a:pt x="2281188" y="892704"/>
                    <a:pt x="1883200" y="721793"/>
                  </a:cubicBezTo>
                  <a:cubicBezTo>
                    <a:pt x="1299180" y="471531"/>
                    <a:pt x="692286" y="251788"/>
                    <a:pt x="105215" y="38150"/>
                  </a:cubicBezTo>
                  <a:cubicBezTo>
                    <a:pt x="70144" y="25942"/>
                    <a:pt x="35072" y="12208"/>
                    <a:pt x="0" y="0"/>
                  </a:cubicBezTo>
                  <a:close/>
                </a:path>
              </a:pathLst>
            </a:custGeom>
            <a:solidFill>
              <a:srgbClr val="C2C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1" name="Freeform 40"/>
            <p:cNvSpPr>
              <a:spLocks/>
            </p:cNvSpPr>
            <p:nvPr userDrawn="1"/>
          </p:nvSpPr>
          <p:spPr bwMode="auto">
            <a:xfrm>
              <a:off x="-792" y="4832724"/>
              <a:ext cx="5053996" cy="732765"/>
            </a:xfrm>
            <a:custGeom>
              <a:avLst/>
              <a:gdLst>
                <a:gd name="T0" fmla="*/ 2531 w 3314"/>
                <a:gd name="T1" fmla="*/ 341 h 480"/>
                <a:gd name="T2" fmla="*/ 2388 w 3314"/>
                <a:gd name="T3" fmla="*/ 357 h 480"/>
                <a:gd name="T4" fmla="*/ 2141 w 3314"/>
                <a:gd name="T5" fmla="*/ 386 h 480"/>
                <a:gd name="T6" fmla="*/ 1044 w 3314"/>
                <a:gd name="T7" fmla="*/ 413 h 480"/>
                <a:gd name="T8" fmla="*/ 290 w 3314"/>
                <a:gd name="T9" fmla="*/ 132 h 480"/>
                <a:gd name="T10" fmla="*/ 18 w 3314"/>
                <a:gd name="T11" fmla="*/ 8 h 480"/>
                <a:gd name="T12" fmla="*/ 0 w 3314"/>
                <a:gd name="T13" fmla="*/ 0 h 480"/>
                <a:gd name="T14" fmla="*/ 0 w 3314"/>
                <a:gd name="T15" fmla="*/ 4 h 480"/>
                <a:gd name="T16" fmla="*/ 17 w 3314"/>
                <a:gd name="T17" fmla="*/ 11 h 480"/>
                <a:gd name="T18" fmla="*/ 288 w 3314"/>
                <a:gd name="T19" fmla="*/ 135 h 480"/>
                <a:gd name="T20" fmla="*/ 1043 w 3314"/>
                <a:gd name="T21" fmla="*/ 416 h 480"/>
                <a:gd name="T22" fmla="*/ 2142 w 3314"/>
                <a:gd name="T23" fmla="*/ 390 h 480"/>
                <a:gd name="T24" fmla="*/ 2388 w 3314"/>
                <a:gd name="T25" fmla="*/ 361 h 480"/>
                <a:gd name="T26" fmla="*/ 2532 w 3314"/>
                <a:gd name="T27" fmla="*/ 345 h 480"/>
                <a:gd name="T28" fmla="*/ 3302 w 3314"/>
                <a:gd name="T29" fmla="*/ 315 h 480"/>
                <a:gd name="T30" fmla="*/ 3314 w 3314"/>
                <a:gd name="T31" fmla="*/ 313 h 480"/>
                <a:gd name="T32" fmla="*/ 2531 w 3314"/>
                <a:gd name="T33" fmla="*/ 34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4" h="480">
                  <a:moveTo>
                    <a:pt x="2531" y="341"/>
                  </a:moveTo>
                  <a:cubicBezTo>
                    <a:pt x="2481" y="347"/>
                    <a:pt x="2434" y="352"/>
                    <a:pt x="2388" y="357"/>
                  </a:cubicBezTo>
                  <a:cubicBezTo>
                    <a:pt x="2306" y="366"/>
                    <a:pt x="2222" y="376"/>
                    <a:pt x="2141" y="386"/>
                  </a:cubicBezTo>
                  <a:cubicBezTo>
                    <a:pt x="1778" y="431"/>
                    <a:pt x="1402" y="477"/>
                    <a:pt x="1044" y="413"/>
                  </a:cubicBezTo>
                  <a:cubicBezTo>
                    <a:pt x="788" y="367"/>
                    <a:pt x="535" y="247"/>
                    <a:pt x="290" y="132"/>
                  </a:cubicBezTo>
                  <a:cubicBezTo>
                    <a:pt x="196" y="88"/>
                    <a:pt x="107" y="46"/>
                    <a:pt x="18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6" y="49"/>
                    <a:pt x="194" y="91"/>
                    <a:pt x="288" y="135"/>
                  </a:cubicBezTo>
                  <a:cubicBezTo>
                    <a:pt x="533" y="251"/>
                    <a:pt x="787" y="370"/>
                    <a:pt x="1043" y="416"/>
                  </a:cubicBezTo>
                  <a:cubicBezTo>
                    <a:pt x="1402" y="480"/>
                    <a:pt x="1778" y="434"/>
                    <a:pt x="2142" y="390"/>
                  </a:cubicBezTo>
                  <a:cubicBezTo>
                    <a:pt x="2223" y="380"/>
                    <a:pt x="2307" y="370"/>
                    <a:pt x="2388" y="361"/>
                  </a:cubicBezTo>
                  <a:cubicBezTo>
                    <a:pt x="2434" y="356"/>
                    <a:pt x="2482" y="351"/>
                    <a:pt x="2532" y="345"/>
                  </a:cubicBezTo>
                  <a:cubicBezTo>
                    <a:pt x="2781" y="315"/>
                    <a:pt x="3053" y="284"/>
                    <a:pt x="3302" y="315"/>
                  </a:cubicBezTo>
                  <a:cubicBezTo>
                    <a:pt x="3314" y="313"/>
                    <a:pt x="3314" y="313"/>
                    <a:pt x="3314" y="313"/>
                  </a:cubicBezTo>
                  <a:cubicBezTo>
                    <a:pt x="3062" y="279"/>
                    <a:pt x="2785" y="311"/>
                    <a:pt x="2531" y="341"/>
                  </a:cubicBezTo>
                  <a:close/>
                </a:path>
              </a:pathLst>
            </a:custGeom>
            <a:solidFill>
              <a:srgbClr val="D3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1"/>
            <p:cNvSpPr>
              <a:spLocks/>
            </p:cNvSpPr>
            <p:nvPr userDrawn="1"/>
          </p:nvSpPr>
          <p:spPr bwMode="auto">
            <a:xfrm>
              <a:off x="-792" y="4632296"/>
              <a:ext cx="5714608" cy="755213"/>
            </a:xfrm>
            <a:custGeom>
              <a:avLst/>
              <a:gdLst>
                <a:gd name="T0" fmla="*/ 3707 w 3747"/>
                <a:gd name="T1" fmla="*/ 348 h 495"/>
                <a:gd name="T2" fmla="*/ 2619 w 3747"/>
                <a:gd name="T3" fmla="*/ 320 h 495"/>
                <a:gd name="T4" fmla="*/ 2467 w 3747"/>
                <a:gd name="T5" fmla="*/ 342 h 495"/>
                <a:gd name="T6" fmla="*/ 2211 w 3747"/>
                <a:gd name="T7" fmla="*/ 379 h 495"/>
                <a:gd name="T8" fmla="*/ 1093 w 3747"/>
                <a:gd name="T9" fmla="*/ 431 h 495"/>
                <a:gd name="T10" fmla="*/ 336 w 3747"/>
                <a:gd name="T11" fmla="*/ 152 h 495"/>
                <a:gd name="T12" fmla="*/ 66 w 3747"/>
                <a:gd name="T13" fmla="*/ 28 h 495"/>
                <a:gd name="T14" fmla="*/ 0 w 3747"/>
                <a:gd name="T15" fmla="*/ 0 h 495"/>
                <a:gd name="T16" fmla="*/ 0 w 3747"/>
                <a:gd name="T17" fmla="*/ 4 h 495"/>
                <a:gd name="T18" fmla="*/ 64 w 3747"/>
                <a:gd name="T19" fmla="*/ 31 h 495"/>
                <a:gd name="T20" fmla="*/ 334 w 3747"/>
                <a:gd name="T21" fmla="*/ 155 h 495"/>
                <a:gd name="T22" fmla="*/ 1092 w 3747"/>
                <a:gd name="T23" fmla="*/ 435 h 495"/>
                <a:gd name="T24" fmla="*/ 2212 w 3747"/>
                <a:gd name="T25" fmla="*/ 382 h 495"/>
                <a:gd name="T26" fmla="*/ 2468 w 3747"/>
                <a:gd name="T27" fmla="*/ 346 h 495"/>
                <a:gd name="T28" fmla="*/ 2620 w 3747"/>
                <a:gd name="T29" fmla="*/ 324 h 495"/>
                <a:gd name="T30" fmla="*/ 3705 w 3747"/>
                <a:gd name="T31" fmla="*/ 351 h 495"/>
                <a:gd name="T32" fmla="*/ 3741 w 3747"/>
                <a:gd name="T33" fmla="*/ 368 h 495"/>
                <a:gd name="T34" fmla="*/ 3747 w 3747"/>
                <a:gd name="T35" fmla="*/ 367 h 495"/>
                <a:gd name="T36" fmla="*/ 3707 w 3747"/>
                <a:gd name="T37" fmla="*/ 34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47" h="495">
                  <a:moveTo>
                    <a:pt x="3707" y="348"/>
                  </a:moveTo>
                  <a:cubicBezTo>
                    <a:pt x="3390" y="209"/>
                    <a:pt x="2962" y="271"/>
                    <a:pt x="2619" y="320"/>
                  </a:cubicBezTo>
                  <a:cubicBezTo>
                    <a:pt x="2566" y="328"/>
                    <a:pt x="2516" y="335"/>
                    <a:pt x="2467" y="342"/>
                  </a:cubicBezTo>
                  <a:cubicBezTo>
                    <a:pt x="2383" y="353"/>
                    <a:pt x="2296" y="366"/>
                    <a:pt x="2211" y="379"/>
                  </a:cubicBezTo>
                  <a:cubicBezTo>
                    <a:pt x="1841" y="434"/>
                    <a:pt x="1458" y="491"/>
                    <a:pt x="1093" y="431"/>
                  </a:cubicBezTo>
                  <a:cubicBezTo>
                    <a:pt x="837" y="389"/>
                    <a:pt x="582" y="268"/>
                    <a:pt x="336" y="152"/>
                  </a:cubicBezTo>
                  <a:cubicBezTo>
                    <a:pt x="242" y="107"/>
                    <a:pt x="154" y="66"/>
                    <a:pt x="66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53" y="69"/>
                    <a:pt x="241" y="111"/>
                    <a:pt x="334" y="155"/>
                  </a:cubicBezTo>
                  <a:cubicBezTo>
                    <a:pt x="580" y="272"/>
                    <a:pt x="835" y="392"/>
                    <a:pt x="1092" y="435"/>
                  </a:cubicBezTo>
                  <a:cubicBezTo>
                    <a:pt x="1458" y="495"/>
                    <a:pt x="1841" y="438"/>
                    <a:pt x="2212" y="382"/>
                  </a:cubicBezTo>
                  <a:cubicBezTo>
                    <a:pt x="2296" y="370"/>
                    <a:pt x="2384" y="357"/>
                    <a:pt x="2468" y="346"/>
                  </a:cubicBezTo>
                  <a:cubicBezTo>
                    <a:pt x="2517" y="339"/>
                    <a:pt x="2567" y="332"/>
                    <a:pt x="2620" y="324"/>
                  </a:cubicBezTo>
                  <a:cubicBezTo>
                    <a:pt x="2962" y="275"/>
                    <a:pt x="3389" y="213"/>
                    <a:pt x="3705" y="351"/>
                  </a:cubicBezTo>
                  <a:cubicBezTo>
                    <a:pt x="3717" y="357"/>
                    <a:pt x="3729" y="362"/>
                    <a:pt x="3741" y="368"/>
                  </a:cubicBezTo>
                  <a:cubicBezTo>
                    <a:pt x="3747" y="367"/>
                    <a:pt x="3747" y="367"/>
                    <a:pt x="3747" y="367"/>
                  </a:cubicBezTo>
                  <a:cubicBezTo>
                    <a:pt x="3734" y="361"/>
                    <a:pt x="3720" y="354"/>
                    <a:pt x="3707" y="348"/>
                  </a:cubicBezTo>
                  <a:close/>
                </a:path>
              </a:pathLst>
            </a:custGeom>
            <a:solidFill>
              <a:srgbClr val="D3D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2"/>
            <p:cNvSpPr>
              <a:spLocks/>
            </p:cNvSpPr>
            <p:nvPr userDrawn="1"/>
          </p:nvSpPr>
          <p:spPr bwMode="auto">
            <a:xfrm>
              <a:off x="-792" y="4433471"/>
              <a:ext cx="6110654" cy="780868"/>
            </a:xfrm>
            <a:custGeom>
              <a:avLst/>
              <a:gdLst>
                <a:gd name="T0" fmla="*/ 3801 w 4007"/>
                <a:gd name="T1" fmla="*/ 317 h 512"/>
                <a:gd name="T2" fmla="*/ 2697 w 4007"/>
                <a:gd name="T3" fmla="*/ 307 h 512"/>
                <a:gd name="T4" fmla="*/ 2542 w 4007"/>
                <a:gd name="T5" fmla="*/ 332 h 512"/>
                <a:gd name="T6" fmla="*/ 2277 w 4007"/>
                <a:gd name="T7" fmla="*/ 376 h 512"/>
                <a:gd name="T8" fmla="*/ 1141 w 4007"/>
                <a:gd name="T9" fmla="*/ 450 h 512"/>
                <a:gd name="T10" fmla="*/ 383 w 4007"/>
                <a:gd name="T11" fmla="*/ 172 h 512"/>
                <a:gd name="T12" fmla="*/ 113 w 4007"/>
                <a:gd name="T13" fmla="*/ 48 h 512"/>
                <a:gd name="T14" fmla="*/ 0 w 4007"/>
                <a:gd name="T15" fmla="*/ 0 h 512"/>
                <a:gd name="T16" fmla="*/ 0 w 4007"/>
                <a:gd name="T17" fmla="*/ 4 h 512"/>
                <a:gd name="T18" fmla="*/ 112 w 4007"/>
                <a:gd name="T19" fmla="*/ 52 h 512"/>
                <a:gd name="T20" fmla="*/ 381 w 4007"/>
                <a:gd name="T21" fmla="*/ 176 h 512"/>
                <a:gd name="T22" fmla="*/ 1140 w 4007"/>
                <a:gd name="T23" fmla="*/ 454 h 512"/>
                <a:gd name="T24" fmla="*/ 2277 w 4007"/>
                <a:gd name="T25" fmla="*/ 380 h 512"/>
                <a:gd name="T26" fmla="*/ 2542 w 4007"/>
                <a:gd name="T27" fmla="*/ 336 h 512"/>
                <a:gd name="T28" fmla="*/ 2698 w 4007"/>
                <a:gd name="T29" fmla="*/ 311 h 512"/>
                <a:gd name="T30" fmla="*/ 3799 w 4007"/>
                <a:gd name="T31" fmla="*/ 321 h 512"/>
                <a:gd name="T32" fmla="*/ 4002 w 4007"/>
                <a:gd name="T33" fmla="*/ 453 h 512"/>
                <a:gd name="T34" fmla="*/ 4007 w 4007"/>
                <a:gd name="T35" fmla="*/ 453 h 512"/>
                <a:gd name="T36" fmla="*/ 3801 w 4007"/>
                <a:gd name="T37" fmla="*/ 31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7" h="512">
                  <a:moveTo>
                    <a:pt x="3801" y="317"/>
                  </a:moveTo>
                  <a:cubicBezTo>
                    <a:pt x="3480" y="176"/>
                    <a:pt x="3046" y="249"/>
                    <a:pt x="2697" y="307"/>
                  </a:cubicBezTo>
                  <a:cubicBezTo>
                    <a:pt x="2643" y="316"/>
                    <a:pt x="2591" y="325"/>
                    <a:pt x="2542" y="332"/>
                  </a:cubicBezTo>
                  <a:cubicBezTo>
                    <a:pt x="2455" y="346"/>
                    <a:pt x="2364" y="361"/>
                    <a:pt x="2277" y="376"/>
                  </a:cubicBezTo>
                  <a:cubicBezTo>
                    <a:pt x="1901" y="441"/>
                    <a:pt x="1512" y="508"/>
                    <a:pt x="1141" y="450"/>
                  </a:cubicBezTo>
                  <a:cubicBezTo>
                    <a:pt x="885" y="410"/>
                    <a:pt x="630" y="289"/>
                    <a:pt x="383" y="172"/>
                  </a:cubicBezTo>
                  <a:cubicBezTo>
                    <a:pt x="289" y="128"/>
                    <a:pt x="201" y="86"/>
                    <a:pt x="113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200" y="89"/>
                    <a:pt x="288" y="131"/>
                    <a:pt x="381" y="176"/>
                  </a:cubicBezTo>
                  <a:cubicBezTo>
                    <a:pt x="628" y="293"/>
                    <a:pt x="884" y="414"/>
                    <a:pt x="1140" y="454"/>
                  </a:cubicBezTo>
                  <a:cubicBezTo>
                    <a:pt x="1512" y="512"/>
                    <a:pt x="1901" y="445"/>
                    <a:pt x="2277" y="380"/>
                  </a:cubicBezTo>
                  <a:cubicBezTo>
                    <a:pt x="2365" y="365"/>
                    <a:pt x="2455" y="350"/>
                    <a:pt x="2542" y="336"/>
                  </a:cubicBezTo>
                  <a:cubicBezTo>
                    <a:pt x="2592" y="329"/>
                    <a:pt x="2643" y="320"/>
                    <a:pt x="2698" y="311"/>
                  </a:cubicBezTo>
                  <a:cubicBezTo>
                    <a:pt x="3046" y="253"/>
                    <a:pt x="3479" y="180"/>
                    <a:pt x="3799" y="321"/>
                  </a:cubicBezTo>
                  <a:cubicBezTo>
                    <a:pt x="3877" y="355"/>
                    <a:pt x="3944" y="400"/>
                    <a:pt x="4002" y="453"/>
                  </a:cubicBezTo>
                  <a:cubicBezTo>
                    <a:pt x="4007" y="453"/>
                    <a:pt x="4007" y="453"/>
                    <a:pt x="4007" y="453"/>
                  </a:cubicBezTo>
                  <a:cubicBezTo>
                    <a:pt x="3945" y="396"/>
                    <a:pt x="3877" y="351"/>
                    <a:pt x="3801" y="317"/>
                  </a:cubicBezTo>
                  <a:close/>
                </a:path>
              </a:pathLst>
            </a:custGeom>
            <a:solidFill>
              <a:srgbClr val="D2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3"/>
            <p:cNvSpPr>
              <a:spLocks/>
            </p:cNvSpPr>
            <p:nvPr userDrawn="1"/>
          </p:nvSpPr>
          <p:spPr bwMode="auto">
            <a:xfrm>
              <a:off x="-792" y="4233043"/>
              <a:ext cx="6388046" cy="841798"/>
            </a:xfrm>
            <a:custGeom>
              <a:avLst/>
              <a:gdLst>
                <a:gd name="T0" fmla="*/ 3883 w 4189"/>
                <a:gd name="T1" fmla="*/ 299 h 552"/>
                <a:gd name="T2" fmla="*/ 2764 w 4189"/>
                <a:gd name="T3" fmla="*/ 302 h 552"/>
                <a:gd name="T4" fmla="*/ 2609 w 4189"/>
                <a:gd name="T5" fmla="*/ 330 h 552"/>
                <a:gd name="T6" fmla="*/ 2337 w 4189"/>
                <a:gd name="T7" fmla="*/ 380 h 552"/>
                <a:gd name="T8" fmla="*/ 1188 w 4189"/>
                <a:gd name="T9" fmla="*/ 471 h 552"/>
                <a:gd name="T10" fmla="*/ 431 w 4189"/>
                <a:gd name="T11" fmla="*/ 193 h 552"/>
                <a:gd name="T12" fmla="*/ 160 w 4189"/>
                <a:gd name="T13" fmla="*/ 68 h 552"/>
                <a:gd name="T14" fmla="*/ 0 w 4189"/>
                <a:gd name="T15" fmla="*/ 0 h 552"/>
                <a:gd name="T16" fmla="*/ 0 w 4189"/>
                <a:gd name="T17" fmla="*/ 4 h 552"/>
                <a:gd name="T18" fmla="*/ 159 w 4189"/>
                <a:gd name="T19" fmla="*/ 72 h 552"/>
                <a:gd name="T20" fmla="*/ 430 w 4189"/>
                <a:gd name="T21" fmla="*/ 197 h 552"/>
                <a:gd name="T22" fmla="*/ 1187 w 4189"/>
                <a:gd name="T23" fmla="*/ 475 h 552"/>
                <a:gd name="T24" fmla="*/ 2338 w 4189"/>
                <a:gd name="T25" fmla="*/ 384 h 552"/>
                <a:gd name="T26" fmla="*/ 2610 w 4189"/>
                <a:gd name="T27" fmla="*/ 334 h 552"/>
                <a:gd name="T28" fmla="*/ 2765 w 4189"/>
                <a:gd name="T29" fmla="*/ 306 h 552"/>
                <a:gd name="T30" fmla="*/ 3881 w 4189"/>
                <a:gd name="T31" fmla="*/ 303 h 552"/>
                <a:gd name="T32" fmla="*/ 4183 w 4189"/>
                <a:gd name="T33" fmla="*/ 552 h 552"/>
                <a:gd name="T34" fmla="*/ 4189 w 4189"/>
                <a:gd name="T35" fmla="*/ 551 h 552"/>
                <a:gd name="T36" fmla="*/ 3883 w 4189"/>
                <a:gd name="T37" fmla="*/ 29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9" h="552">
                  <a:moveTo>
                    <a:pt x="3883" y="299"/>
                  </a:moveTo>
                  <a:cubicBezTo>
                    <a:pt x="3557" y="156"/>
                    <a:pt x="3118" y="237"/>
                    <a:pt x="2764" y="302"/>
                  </a:cubicBezTo>
                  <a:cubicBezTo>
                    <a:pt x="2710" y="312"/>
                    <a:pt x="2659" y="322"/>
                    <a:pt x="2609" y="330"/>
                  </a:cubicBezTo>
                  <a:cubicBezTo>
                    <a:pt x="2520" y="345"/>
                    <a:pt x="2427" y="363"/>
                    <a:pt x="2337" y="380"/>
                  </a:cubicBezTo>
                  <a:cubicBezTo>
                    <a:pt x="1956" y="453"/>
                    <a:pt x="1563" y="528"/>
                    <a:pt x="1188" y="471"/>
                  </a:cubicBezTo>
                  <a:cubicBezTo>
                    <a:pt x="933" y="432"/>
                    <a:pt x="678" y="310"/>
                    <a:pt x="431" y="193"/>
                  </a:cubicBezTo>
                  <a:cubicBezTo>
                    <a:pt x="338" y="148"/>
                    <a:pt x="249" y="106"/>
                    <a:pt x="16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247" y="110"/>
                    <a:pt x="336" y="152"/>
                    <a:pt x="430" y="197"/>
                  </a:cubicBezTo>
                  <a:cubicBezTo>
                    <a:pt x="676" y="314"/>
                    <a:pt x="932" y="436"/>
                    <a:pt x="1187" y="475"/>
                  </a:cubicBezTo>
                  <a:cubicBezTo>
                    <a:pt x="1563" y="532"/>
                    <a:pt x="1957" y="457"/>
                    <a:pt x="2338" y="384"/>
                  </a:cubicBezTo>
                  <a:cubicBezTo>
                    <a:pt x="2428" y="367"/>
                    <a:pt x="2521" y="350"/>
                    <a:pt x="2610" y="334"/>
                  </a:cubicBezTo>
                  <a:cubicBezTo>
                    <a:pt x="2660" y="326"/>
                    <a:pt x="2711" y="316"/>
                    <a:pt x="2765" y="306"/>
                  </a:cubicBezTo>
                  <a:cubicBezTo>
                    <a:pt x="3118" y="241"/>
                    <a:pt x="3556" y="161"/>
                    <a:pt x="3881" y="303"/>
                  </a:cubicBezTo>
                  <a:cubicBezTo>
                    <a:pt x="4012" y="360"/>
                    <a:pt x="4108" y="447"/>
                    <a:pt x="4183" y="552"/>
                  </a:cubicBezTo>
                  <a:cubicBezTo>
                    <a:pt x="4189" y="551"/>
                    <a:pt x="4189" y="551"/>
                    <a:pt x="4189" y="551"/>
                  </a:cubicBezTo>
                  <a:cubicBezTo>
                    <a:pt x="4106" y="436"/>
                    <a:pt x="4005" y="353"/>
                    <a:pt x="3883" y="299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4"/>
            <p:cNvSpPr>
              <a:spLocks/>
            </p:cNvSpPr>
            <p:nvPr userDrawn="1"/>
          </p:nvSpPr>
          <p:spPr bwMode="auto">
            <a:xfrm>
              <a:off x="-792" y="4032615"/>
              <a:ext cx="6590077" cy="1006952"/>
            </a:xfrm>
            <a:custGeom>
              <a:avLst/>
              <a:gdLst>
                <a:gd name="T0" fmla="*/ 3951 w 4322"/>
                <a:gd name="T1" fmla="*/ 296 h 660"/>
                <a:gd name="T2" fmla="*/ 2820 w 4322"/>
                <a:gd name="T3" fmla="*/ 308 h 660"/>
                <a:gd name="T4" fmla="*/ 2669 w 4322"/>
                <a:gd name="T5" fmla="*/ 336 h 660"/>
                <a:gd name="T6" fmla="*/ 2391 w 4322"/>
                <a:gd name="T7" fmla="*/ 391 h 660"/>
                <a:gd name="T8" fmla="*/ 1234 w 4322"/>
                <a:gd name="T9" fmla="*/ 493 h 660"/>
                <a:gd name="T10" fmla="*/ 482 w 4322"/>
                <a:gd name="T11" fmla="*/ 214 h 660"/>
                <a:gd name="T12" fmla="*/ 208 w 4322"/>
                <a:gd name="T13" fmla="*/ 88 h 660"/>
                <a:gd name="T14" fmla="*/ 0 w 4322"/>
                <a:gd name="T15" fmla="*/ 0 h 660"/>
                <a:gd name="T16" fmla="*/ 0 w 4322"/>
                <a:gd name="T17" fmla="*/ 4 h 660"/>
                <a:gd name="T18" fmla="*/ 206 w 4322"/>
                <a:gd name="T19" fmla="*/ 92 h 660"/>
                <a:gd name="T20" fmla="*/ 480 w 4322"/>
                <a:gd name="T21" fmla="*/ 218 h 660"/>
                <a:gd name="T22" fmla="*/ 1233 w 4322"/>
                <a:gd name="T23" fmla="*/ 497 h 660"/>
                <a:gd name="T24" fmla="*/ 2392 w 4322"/>
                <a:gd name="T25" fmla="*/ 396 h 660"/>
                <a:gd name="T26" fmla="*/ 2670 w 4322"/>
                <a:gd name="T27" fmla="*/ 341 h 660"/>
                <a:gd name="T28" fmla="*/ 2821 w 4322"/>
                <a:gd name="T29" fmla="*/ 312 h 660"/>
                <a:gd name="T30" fmla="*/ 3949 w 4322"/>
                <a:gd name="T31" fmla="*/ 300 h 660"/>
                <a:gd name="T32" fmla="*/ 4317 w 4322"/>
                <a:gd name="T33" fmla="*/ 660 h 660"/>
                <a:gd name="T34" fmla="*/ 4322 w 4322"/>
                <a:gd name="T35" fmla="*/ 659 h 660"/>
                <a:gd name="T36" fmla="*/ 3951 w 4322"/>
                <a:gd name="T37" fmla="*/ 29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22" h="660">
                  <a:moveTo>
                    <a:pt x="3951" y="296"/>
                  </a:moveTo>
                  <a:cubicBezTo>
                    <a:pt x="3619" y="151"/>
                    <a:pt x="3176" y="238"/>
                    <a:pt x="2820" y="308"/>
                  </a:cubicBezTo>
                  <a:cubicBezTo>
                    <a:pt x="2767" y="318"/>
                    <a:pt x="2718" y="328"/>
                    <a:pt x="2669" y="336"/>
                  </a:cubicBezTo>
                  <a:cubicBezTo>
                    <a:pt x="2578" y="353"/>
                    <a:pt x="2487" y="372"/>
                    <a:pt x="2391" y="391"/>
                  </a:cubicBezTo>
                  <a:cubicBezTo>
                    <a:pt x="2008" y="470"/>
                    <a:pt x="1611" y="552"/>
                    <a:pt x="1234" y="493"/>
                  </a:cubicBezTo>
                  <a:cubicBezTo>
                    <a:pt x="981" y="453"/>
                    <a:pt x="727" y="332"/>
                    <a:pt x="482" y="214"/>
                  </a:cubicBezTo>
                  <a:cubicBezTo>
                    <a:pt x="387" y="169"/>
                    <a:pt x="297" y="126"/>
                    <a:pt x="208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95" y="130"/>
                    <a:pt x="385" y="173"/>
                    <a:pt x="480" y="218"/>
                  </a:cubicBezTo>
                  <a:cubicBezTo>
                    <a:pt x="725" y="336"/>
                    <a:pt x="979" y="457"/>
                    <a:pt x="1233" y="497"/>
                  </a:cubicBezTo>
                  <a:cubicBezTo>
                    <a:pt x="1611" y="556"/>
                    <a:pt x="2008" y="475"/>
                    <a:pt x="2392" y="396"/>
                  </a:cubicBezTo>
                  <a:cubicBezTo>
                    <a:pt x="2488" y="376"/>
                    <a:pt x="2579" y="357"/>
                    <a:pt x="2670" y="341"/>
                  </a:cubicBezTo>
                  <a:cubicBezTo>
                    <a:pt x="2718" y="332"/>
                    <a:pt x="2768" y="322"/>
                    <a:pt x="2821" y="312"/>
                  </a:cubicBezTo>
                  <a:cubicBezTo>
                    <a:pt x="3176" y="242"/>
                    <a:pt x="3618" y="156"/>
                    <a:pt x="3949" y="300"/>
                  </a:cubicBezTo>
                  <a:cubicBezTo>
                    <a:pt x="4124" y="377"/>
                    <a:pt x="4237" y="505"/>
                    <a:pt x="4317" y="660"/>
                  </a:cubicBezTo>
                  <a:cubicBezTo>
                    <a:pt x="4322" y="659"/>
                    <a:pt x="4322" y="659"/>
                    <a:pt x="4322" y="659"/>
                  </a:cubicBezTo>
                  <a:cubicBezTo>
                    <a:pt x="4232" y="485"/>
                    <a:pt x="4111" y="366"/>
                    <a:pt x="3951" y="2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5"/>
            <p:cNvSpPr>
              <a:spLocks/>
            </p:cNvSpPr>
            <p:nvPr userDrawn="1"/>
          </p:nvSpPr>
          <p:spPr bwMode="auto">
            <a:xfrm>
              <a:off x="-792" y="3832187"/>
              <a:ext cx="6752023" cy="1178518"/>
            </a:xfrm>
            <a:custGeom>
              <a:avLst/>
              <a:gdLst>
                <a:gd name="T0" fmla="*/ 4389 w 4428"/>
                <a:gd name="T1" fmla="*/ 681 h 773"/>
                <a:gd name="T2" fmla="*/ 4010 w 4428"/>
                <a:gd name="T3" fmla="*/ 297 h 773"/>
                <a:gd name="T4" fmla="*/ 2870 w 4428"/>
                <a:gd name="T5" fmla="*/ 316 h 773"/>
                <a:gd name="T6" fmla="*/ 2723 w 4428"/>
                <a:gd name="T7" fmla="*/ 346 h 773"/>
                <a:gd name="T8" fmla="*/ 2443 w 4428"/>
                <a:gd name="T9" fmla="*/ 405 h 773"/>
                <a:gd name="T10" fmla="*/ 1280 w 4428"/>
                <a:gd name="T11" fmla="*/ 515 h 773"/>
                <a:gd name="T12" fmla="*/ 531 w 4428"/>
                <a:gd name="T13" fmla="*/ 237 h 773"/>
                <a:gd name="T14" fmla="*/ 255 w 4428"/>
                <a:gd name="T15" fmla="*/ 109 h 773"/>
                <a:gd name="T16" fmla="*/ 0 w 4428"/>
                <a:gd name="T17" fmla="*/ 0 h 773"/>
                <a:gd name="T18" fmla="*/ 0 w 4428"/>
                <a:gd name="T19" fmla="*/ 5 h 773"/>
                <a:gd name="T20" fmla="*/ 253 w 4428"/>
                <a:gd name="T21" fmla="*/ 113 h 773"/>
                <a:gd name="T22" fmla="*/ 529 w 4428"/>
                <a:gd name="T23" fmla="*/ 241 h 773"/>
                <a:gd name="T24" fmla="*/ 1279 w 4428"/>
                <a:gd name="T25" fmla="*/ 519 h 773"/>
                <a:gd name="T26" fmla="*/ 2444 w 4428"/>
                <a:gd name="T27" fmla="*/ 409 h 773"/>
                <a:gd name="T28" fmla="*/ 2724 w 4428"/>
                <a:gd name="T29" fmla="*/ 350 h 773"/>
                <a:gd name="T30" fmla="*/ 2871 w 4428"/>
                <a:gd name="T31" fmla="*/ 320 h 773"/>
                <a:gd name="T32" fmla="*/ 4008 w 4428"/>
                <a:gd name="T33" fmla="*/ 301 h 773"/>
                <a:gd name="T34" fmla="*/ 4423 w 4428"/>
                <a:gd name="T35" fmla="*/ 773 h 773"/>
                <a:gd name="T36" fmla="*/ 4428 w 4428"/>
                <a:gd name="T37" fmla="*/ 772 h 773"/>
                <a:gd name="T38" fmla="*/ 4389 w 4428"/>
                <a:gd name="T39" fmla="*/ 68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8" h="773">
                  <a:moveTo>
                    <a:pt x="4389" y="681"/>
                  </a:moveTo>
                  <a:cubicBezTo>
                    <a:pt x="4301" y="495"/>
                    <a:pt x="4177" y="370"/>
                    <a:pt x="4010" y="297"/>
                  </a:cubicBezTo>
                  <a:cubicBezTo>
                    <a:pt x="3673" y="150"/>
                    <a:pt x="3228" y="242"/>
                    <a:pt x="2870" y="316"/>
                  </a:cubicBezTo>
                  <a:cubicBezTo>
                    <a:pt x="2819" y="326"/>
                    <a:pt x="2770" y="336"/>
                    <a:pt x="2723" y="346"/>
                  </a:cubicBezTo>
                  <a:cubicBezTo>
                    <a:pt x="2631" y="363"/>
                    <a:pt x="2540" y="383"/>
                    <a:pt x="2443" y="405"/>
                  </a:cubicBezTo>
                  <a:cubicBezTo>
                    <a:pt x="2057" y="489"/>
                    <a:pt x="1658" y="576"/>
                    <a:pt x="1280" y="515"/>
                  </a:cubicBezTo>
                  <a:cubicBezTo>
                    <a:pt x="1028" y="475"/>
                    <a:pt x="776" y="354"/>
                    <a:pt x="531" y="237"/>
                  </a:cubicBezTo>
                  <a:cubicBezTo>
                    <a:pt x="436" y="191"/>
                    <a:pt x="345" y="148"/>
                    <a:pt x="255" y="1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53" y="113"/>
                    <a:pt x="253" y="113"/>
                    <a:pt x="253" y="113"/>
                  </a:cubicBezTo>
                  <a:cubicBezTo>
                    <a:pt x="343" y="152"/>
                    <a:pt x="434" y="195"/>
                    <a:pt x="529" y="241"/>
                  </a:cubicBezTo>
                  <a:cubicBezTo>
                    <a:pt x="774" y="358"/>
                    <a:pt x="1027" y="479"/>
                    <a:pt x="1279" y="519"/>
                  </a:cubicBezTo>
                  <a:cubicBezTo>
                    <a:pt x="1658" y="580"/>
                    <a:pt x="2057" y="493"/>
                    <a:pt x="2444" y="409"/>
                  </a:cubicBezTo>
                  <a:cubicBezTo>
                    <a:pt x="2541" y="388"/>
                    <a:pt x="2632" y="368"/>
                    <a:pt x="2724" y="350"/>
                  </a:cubicBezTo>
                  <a:cubicBezTo>
                    <a:pt x="2771" y="341"/>
                    <a:pt x="2820" y="331"/>
                    <a:pt x="2871" y="320"/>
                  </a:cubicBezTo>
                  <a:cubicBezTo>
                    <a:pt x="3228" y="247"/>
                    <a:pt x="3672" y="155"/>
                    <a:pt x="4008" y="301"/>
                  </a:cubicBezTo>
                  <a:cubicBezTo>
                    <a:pt x="4224" y="396"/>
                    <a:pt x="4344" y="569"/>
                    <a:pt x="4423" y="773"/>
                  </a:cubicBezTo>
                  <a:cubicBezTo>
                    <a:pt x="4428" y="772"/>
                    <a:pt x="4428" y="772"/>
                    <a:pt x="4428" y="772"/>
                  </a:cubicBezTo>
                  <a:cubicBezTo>
                    <a:pt x="4416" y="741"/>
                    <a:pt x="4403" y="710"/>
                    <a:pt x="4389" y="681"/>
                  </a:cubicBezTo>
                  <a:close/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6"/>
            <p:cNvSpPr>
              <a:spLocks/>
            </p:cNvSpPr>
            <p:nvPr userDrawn="1"/>
          </p:nvSpPr>
          <p:spPr bwMode="auto">
            <a:xfrm>
              <a:off x="-792" y="3631758"/>
              <a:ext cx="6878694" cy="1356498"/>
            </a:xfrm>
            <a:custGeom>
              <a:avLst/>
              <a:gdLst>
                <a:gd name="T0" fmla="*/ 4069 w 4511"/>
                <a:gd name="T1" fmla="*/ 269 h 889"/>
                <a:gd name="T2" fmla="*/ 2931 w 4511"/>
                <a:gd name="T3" fmla="*/ 304 h 889"/>
                <a:gd name="T4" fmla="*/ 2777 w 4511"/>
                <a:gd name="T5" fmla="*/ 338 h 889"/>
                <a:gd name="T6" fmla="*/ 2497 w 4511"/>
                <a:gd name="T7" fmla="*/ 401 h 889"/>
                <a:gd name="T8" fmla="*/ 1330 w 4511"/>
                <a:gd name="T9" fmla="*/ 532 h 889"/>
                <a:gd name="T10" fmla="*/ 574 w 4511"/>
                <a:gd name="T11" fmla="*/ 255 h 889"/>
                <a:gd name="T12" fmla="*/ 303 w 4511"/>
                <a:gd name="T13" fmla="*/ 129 h 889"/>
                <a:gd name="T14" fmla="*/ 0 w 4511"/>
                <a:gd name="T15" fmla="*/ 0 h 889"/>
                <a:gd name="T16" fmla="*/ 0 w 4511"/>
                <a:gd name="T17" fmla="*/ 5 h 889"/>
                <a:gd name="T18" fmla="*/ 301 w 4511"/>
                <a:gd name="T19" fmla="*/ 134 h 889"/>
                <a:gd name="T20" fmla="*/ 572 w 4511"/>
                <a:gd name="T21" fmla="*/ 259 h 889"/>
                <a:gd name="T22" fmla="*/ 1330 w 4511"/>
                <a:gd name="T23" fmla="*/ 536 h 889"/>
                <a:gd name="T24" fmla="*/ 2498 w 4511"/>
                <a:gd name="T25" fmla="*/ 406 h 889"/>
                <a:gd name="T26" fmla="*/ 2778 w 4511"/>
                <a:gd name="T27" fmla="*/ 343 h 889"/>
                <a:gd name="T28" fmla="*/ 2932 w 4511"/>
                <a:gd name="T29" fmla="*/ 309 h 889"/>
                <a:gd name="T30" fmla="*/ 4067 w 4511"/>
                <a:gd name="T31" fmla="*/ 273 h 889"/>
                <a:gd name="T32" fmla="*/ 4507 w 4511"/>
                <a:gd name="T33" fmla="*/ 889 h 889"/>
                <a:gd name="T34" fmla="*/ 4511 w 4511"/>
                <a:gd name="T35" fmla="*/ 889 h 889"/>
                <a:gd name="T36" fmla="*/ 4069 w 4511"/>
                <a:gd name="T37" fmla="*/ 269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1" h="889">
                  <a:moveTo>
                    <a:pt x="4069" y="269"/>
                  </a:moveTo>
                  <a:cubicBezTo>
                    <a:pt x="3738" y="123"/>
                    <a:pt x="3290" y="224"/>
                    <a:pt x="2931" y="304"/>
                  </a:cubicBezTo>
                  <a:cubicBezTo>
                    <a:pt x="2877" y="316"/>
                    <a:pt x="2826" y="328"/>
                    <a:pt x="2777" y="338"/>
                  </a:cubicBezTo>
                  <a:cubicBezTo>
                    <a:pt x="2686" y="357"/>
                    <a:pt x="2594" y="379"/>
                    <a:pt x="2497" y="401"/>
                  </a:cubicBezTo>
                  <a:cubicBezTo>
                    <a:pt x="2111" y="492"/>
                    <a:pt x="1711" y="585"/>
                    <a:pt x="1330" y="532"/>
                  </a:cubicBezTo>
                  <a:cubicBezTo>
                    <a:pt x="1076" y="496"/>
                    <a:pt x="821" y="373"/>
                    <a:pt x="574" y="255"/>
                  </a:cubicBezTo>
                  <a:cubicBezTo>
                    <a:pt x="480" y="210"/>
                    <a:pt x="391" y="167"/>
                    <a:pt x="303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1" y="134"/>
                    <a:pt x="301" y="134"/>
                    <a:pt x="301" y="134"/>
                  </a:cubicBezTo>
                  <a:cubicBezTo>
                    <a:pt x="389" y="171"/>
                    <a:pt x="478" y="214"/>
                    <a:pt x="572" y="259"/>
                  </a:cubicBezTo>
                  <a:cubicBezTo>
                    <a:pt x="819" y="378"/>
                    <a:pt x="1075" y="500"/>
                    <a:pt x="1330" y="536"/>
                  </a:cubicBezTo>
                  <a:cubicBezTo>
                    <a:pt x="1712" y="590"/>
                    <a:pt x="2112" y="496"/>
                    <a:pt x="2498" y="406"/>
                  </a:cubicBezTo>
                  <a:cubicBezTo>
                    <a:pt x="2595" y="383"/>
                    <a:pt x="2687" y="362"/>
                    <a:pt x="2778" y="343"/>
                  </a:cubicBezTo>
                  <a:cubicBezTo>
                    <a:pt x="2827" y="332"/>
                    <a:pt x="2878" y="321"/>
                    <a:pt x="2932" y="309"/>
                  </a:cubicBezTo>
                  <a:cubicBezTo>
                    <a:pt x="3291" y="228"/>
                    <a:pt x="3737" y="128"/>
                    <a:pt x="4067" y="273"/>
                  </a:cubicBezTo>
                  <a:cubicBezTo>
                    <a:pt x="4312" y="380"/>
                    <a:pt x="4429" y="634"/>
                    <a:pt x="4507" y="889"/>
                  </a:cubicBezTo>
                  <a:cubicBezTo>
                    <a:pt x="4511" y="889"/>
                    <a:pt x="4511" y="889"/>
                    <a:pt x="4511" y="889"/>
                  </a:cubicBezTo>
                  <a:cubicBezTo>
                    <a:pt x="4433" y="632"/>
                    <a:pt x="4316" y="377"/>
                    <a:pt x="4069" y="269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7"/>
            <p:cNvSpPr>
              <a:spLocks/>
            </p:cNvSpPr>
            <p:nvPr userDrawn="1"/>
          </p:nvSpPr>
          <p:spPr bwMode="auto">
            <a:xfrm>
              <a:off x="-792" y="3431331"/>
              <a:ext cx="6998951" cy="1537685"/>
            </a:xfrm>
            <a:custGeom>
              <a:avLst/>
              <a:gdLst>
                <a:gd name="T0" fmla="*/ 4455 w 4590"/>
                <a:gd name="T1" fmla="*/ 619 h 1007"/>
                <a:gd name="T2" fmla="*/ 4114 w 4590"/>
                <a:gd name="T3" fmla="*/ 255 h 1007"/>
                <a:gd name="T4" fmla="*/ 2978 w 4590"/>
                <a:gd name="T5" fmla="*/ 303 h 1007"/>
                <a:gd name="T6" fmla="*/ 2822 w 4590"/>
                <a:gd name="T7" fmla="*/ 339 h 1007"/>
                <a:gd name="T8" fmla="*/ 2545 w 4590"/>
                <a:gd name="T9" fmla="*/ 405 h 1007"/>
                <a:gd name="T10" fmla="*/ 1379 w 4590"/>
                <a:gd name="T11" fmla="*/ 549 h 1007"/>
                <a:gd name="T12" fmla="*/ 619 w 4590"/>
                <a:gd name="T13" fmla="*/ 274 h 1007"/>
                <a:gd name="T14" fmla="*/ 350 w 4590"/>
                <a:gd name="T15" fmla="*/ 150 h 1007"/>
                <a:gd name="T16" fmla="*/ 0 w 4590"/>
                <a:gd name="T17" fmla="*/ 0 h 1007"/>
                <a:gd name="T18" fmla="*/ 0 w 4590"/>
                <a:gd name="T19" fmla="*/ 5 h 1007"/>
                <a:gd name="T20" fmla="*/ 348 w 4590"/>
                <a:gd name="T21" fmla="*/ 154 h 1007"/>
                <a:gd name="T22" fmla="*/ 617 w 4590"/>
                <a:gd name="T23" fmla="*/ 278 h 1007"/>
                <a:gd name="T24" fmla="*/ 1379 w 4590"/>
                <a:gd name="T25" fmla="*/ 554 h 1007"/>
                <a:gd name="T26" fmla="*/ 2546 w 4590"/>
                <a:gd name="T27" fmla="*/ 410 h 1007"/>
                <a:gd name="T28" fmla="*/ 2823 w 4590"/>
                <a:gd name="T29" fmla="*/ 344 h 1007"/>
                <a:gd name="T30" fmla="*/ 2979 w 4590"/>
                <a:gd name="T31" fmla="*/ 307 h 1007"/>
                <a:gd name="T32" fmla="*/ 4112 w 4590"/>
                <a:gd name="T33" fmla="*/ 259 h 1007"/>
                <a:gd name="T34" fmla="*/ 4585 w 4590"/>
                <a:gd name="T35" fmla="*/ 1007 h 1007"/>
                <a:gd name="T36" fmla="*/ 4590 w 4590"/>
                <a:gd name="T37" fmla="*/ 1006 h 1007"/>
                <a:gd name="T38" fmla="*/ 4455 w 4590"/>
                <a:gd name="T39" fmla="*/ 61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90" h="1007">
                  <a:moveTo>
                    <a:pt x="4455" y="619"/>
                  </a:moveTo>
                  <a:cubicBezTo>
                    <a:pt x="4367" y="436"/>
                    <a:pt x="4255" y="317"/>
                    <a:pt x="4114" y="255"/>
                  </a:cubicBezTo>
                  <a:cubicBezTo>
                    <a:pt x="3785" y="110"/>
                    <a:pt x="3337" y="217"/>
                    <a:pt x="2978" y="303"/>
                  </a:cubicBezTo>
                  <a:cubicBezTo>
                    <a:pt x="2923" y="316"/>
                    <a:pt x="2872" y="328"/>
                    <a:pt x="2822" y="339"/>
                  </a:cubicBezTo>
                  <a:cubicBezTo>
                    <a:pt x="2731" y="359"/>
                    <a:pt x="2641" y="381"/>
                    <a:pt x="2545" y="405"/>
                  </a:cubicBezTo>
                  <a:cubicBezTo>
                    <a:pt x="2160" y="500"/>
                    <a:pt x="1761" y="598"/>
                    <a:pt x="1379" y="549"/>
                  </a:cubicBezTo>
                  <a:cubicBezTo>
                    <a:pt x="1124" y="517"/>
                    <a:pt x="867" y="393"/>
                    <a:pt x="619" y="274"/>
                  </a:cubicBezTo>
                  <a:cubicBezTo>
                    <a:pt x="525" y="229"/>
                    <a:pt x="437" y="187"/>
                    <a:pt x="350" y="1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48" y="154"/>
                    <a:pt x="348" y="154"/>
                    <a:pt x="348" y="154"/>
                  </a:cubicBezTo>
                  <a:cubicBezTo>
                    <a:pt x="435" y="191"/>
                    <a:pt x="523" y="234"/>
                    <a:pt x="617" y="278"/>
                  </a:cubicBezTo>
                  <a:cubicBezTo>
                    <a:pt x="865" y="398"/>
                    <a:pt x="1123" y="521"/>
                    <a:pt x="1379" y="554"/>
                  </a:cubicBezTo>
                  <a:cubicBezTo>
                    <a:pt x="1762" y="603"/>
                    <a:pt x="2160" y="505"/>
                    <a:pt x="2546" y="410"/>
                  </a:cubicBezTo>
                  <a:cubicBezTo>
                    <a:pt x="2642" y="386"/>
                    <a:pt x="2732" y="364"/>
                    <a:pt x="2823" y="344"/>
                  </a:cubicBezTo>
                  <a:cubicBezTo>
                    <a:pt x="2873" y="333"/>
                    <a:pt x="2924" y="320"/>
                    <a:pt x="2979" y="307"/>
                  </a:cubicBezTo>
                  <a:cubicBezTo>
                    <a:pt x="3338" y="222"/>
                    <a:pt x="3784" y="115"/>
                    <a:pt x="4112" y="259"/>
                  </a:cubicBezTo>
                  <a:cubicBezTo>
                    <a:pt x="4394" y="383"/>
                    <a:pt x="4506" y="711"/>
                    <a:pt x="4585" y="1007"/>
                  </a:cubicBezTo>
                  <a:cubicBezTo>
                    <a:pt x="4590" y="1006"/>
                    <a:pt x="4590" y="1006"/>
                    <a:pt x="4590" y="1006"/>
                  </a:cubicBezTo>
                  <a:cubicBezTo>
                    <a:pt x="4555" y="878"/>
                    <a:pt x="4514" y="742"/>
                    <a:pt x="4455" y="619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8"/>
            <p:cNvSpPr>
              <a:spLocks/>
            </p:cNvSpPr>
            <p:nvPr userDrawn="1"/>
          </p:nvSpPr>
          <p:spPr bwMode="auto">
            <a:xfrm>
              <a:off x="-792" y="3232506"/>
              <a:ext cx="7101570" cy="1717269"/>
            </a:xfrm>
            <a:custGeom>
              <a:avLst/>
              <a:gdLst>
                <a:gd name="T0" fmla="*/ 4653 w 4657"/>
                <a:gd name="T1" fmla="*/ 1112 h 1126"/>
                <a:gd name="T2" fmla="*/ 4486 w 4657"/>
                <a:gd name="T3" fmla="*/ 618 h 1126"/>
                <a:gd name="T4" fmla="*/ 4144 w 4657"/>
                <a:gd name="T5" fmla="*/ 253 h 1126"/>
                <a:gd name="T6" fmla="*/ 3013 w 4657"/>
                <a:gd name="T7" fmla="*/ 309 h 1126"/>
                <a:gd name="T8" fmla="*/ 2860 w 4657"/>
                <a:gd name="T9" fmla="*/ 347 h 1126"/>
                <a:gd name="T10" fmla="*/ 2586 w 4657"/>
                <a:gd name="T11" fmla="*/ 415 h 1126"/>
                <a:gd name="T12" fmla="*/ 1427 w 4657"/>
                <a:gd name="T13" fmla="*/ 568 h 1126"/>
                <a:gd name="T14" fmla="*/ 665 w 4657"/>
                <a:gd name="T15" fmla="*/ 294 h 1126"/>
                <a:gd name="T16" fmla="*/ 397 w 4657"/>
                <a:gd name="T17" fmla="*/ 170 h 1126"/>
                <a:gd name="T18" fmla="*/ 0 w 4657"/>
                <a:gd name="T19" fmla="*/ 0 h 1126"/>
                <a:gd name="T20" fmla="*/ 0 w 4657"/>
                <a:gd name="T21" fmla="*/ 5 h 1126"/>
                <a:gd name="T22" fmla="*/ 395 w 4657"/>
                <a:gd name="T23" fmla="*/ 174 h 1126"/>
                <a:gd name="T24" fmla="*/ 663 w 4657"/>
                <a:gd name="T25" fmla="*/ 298 h 1126"/>
                <a:gd name="T26" fmla="*/ 1426 w 4657"/>
                <a:gd name="T27" fmla="*/ 573 h 1126"/>
                <a:gd name="T28" fmla="*/ 2587 w 4657"/>
                <a:gd name="T29" fmla="*/ 420 h 1126"/>
                <a:gd name="T30" fmla="*/ 2861 w 4657"/>
                <a:gd name="T31" fmla="*/ 352 h 1126"/>
                <a:gd name="T32" fmla="*/ 3014 w 4657"/>
                <a:gd name="T33" fmla="*/ 314 h 1126"/>
                <a:gd name="T34" fmla="*/ 4142 w 4657"/>
                <a:gd name="T35" fmla="*/ 258 h 1126"/>
                <a:gd name="T36" fmla="*/ 4648 w 4657"/>
                <a:gd name="T37" fmla="*/ 1114 h 1126"/>
                <a:gd name="T38" fmla="*/ 4652 w 4657"/>
                <a:gd name="T39" fmla="*/ 1126 h 1126"/>
                <a:gd name="T40" fmla="*/ 4657 w 4657"/>
                <a:gd name="T41" fmla="*/ 1125 h 1126"/>
                <a:gd name="T42" fmla="*/ 4653 w 4657"/>
                <a:gd name="T43" fmla="*/ 1112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57" h="1126">
                  <a:moveTo>
                    <a:pt x="4653" y="1112"/>
                  </a:moveTo>
                  <a:cubicBezTo>
                    <a:pt x="4611" y="955"/>
                    <a:pt x="4564" y="777"/>
                    <a:pt x="4486" y="618"/>
                  </a:cubicBezTo>
                  <a:cubicBezTo>
                    <a:pt x="4397" y="435"/>
                    <a:pt x="4285" y="315"/>
                    <a:pt x="4144" y="253"/>
                  </a:cubicBezTo>
                  <a:cubicBezTo>
                    <a:pt x="3817" y="109"/>
                    <a:pt x="3371" y="220"/>
                    <a:pt x="3013" y="309"/>
                  </a:cubicBezTo>
                  <a:cubicBezTo>
                    <a:pt x="2959" y="323"/>
                    <a:pt x="2908" y="335"/>
                    <a:pt x="2860" y="347"/>
                  </a:cubicBezTo>
                  <a:cubicBezTo>
                    <a:pt x="2770" y="368"/>
                    <a:pt x="2681" y="391"/>
                    <a:pt x="2586" y="415"/>
                  </a:cubicBezTo>
                  <a:cubicBezTo>
                    <a:pt x="2203" y="513"/>
                    <a:pt x="1808" y="614"/>
                    <a:pt x="1427" y="568"/>
                  </a:cubicBezTo>
                  <a:cubicBezTo>
                    <a:pt x="1172" y="537"/>
                    <a:pt x="914" y="413"/>
                    <a:pt x="665" y="294"/>
                  </a:cubicBezTo>
                  <a:cubicBezTo>
                    <a:pt x="572" y="249"/>
                    <a:pt x="484" y="207"/>
                    <a:pt x="397" y="1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95" y="174"/>
                    <a:pt x="395" y="174"/>
                    <a:pt x="395" y="174"/>
                  </a:cubicBezTo>
                  <a:cubicBezTo>
                    <a:pt x="482" y="211"/>
                    <a:pt x="570" y="254"/>
                    <a:pt x="663" y="298"/>
                  </a:cubicBezTo>
                  <a:cubicBezTo>
                    <a:pt x="912" y="418"/>
                    <a:pt x="1170" y="542"/>
                    <a:pt x="1426" y="573"/>
                  </a:cubicBezTo>
                  <a:cubicBezTo>
                    <a:pt x="1808" y="620"/>
                    <a:pt x="2204" y="518"/>
                    <a:pt x="2587" y="420"/>
                  </a:cubicBezTo>
                  <a:cubicBezTo>
                    <a:pt x="2682" y="395"/>
                    <a:pt x="2771" y="372"/>
                    <a:pt x="2861" y="352"/>
                  </a:cubicBezTo>
                  <a:cubicBezTo>
                    <a:pt x="2909" y="340"/>
                    <a:pt x="2960" y="328"/>
                    <a:pt x="3014" y="314"/>
                  </a:cubicBezTo>
                  <a:cubicBezTo>
                    <a:pt x="3372" y="225"/>
                    <a:pt x="3817" y="115"/>
                    <a:pt x="4142" y="258"/>
                  </a:cubicBezTo>
                  <a:cubicBezTo>
                    <a:pt x="4457" y="396"/>
                    <a:pt x="4567" y="811"/>
                    <a:pt x="4648" y="1114"/>
                  </a:cubicBezTo>
                  <a:cubicBezTo>
                    <a:pt x="4649" y="1118"/>
                    <a:pt x="4650" y="1122"/>
                    <a:pt x="4652" y="1126"/>
                  </a:cubicBezTo>
                  <a:cubicBezTo>
                    <a:pt x="4657" y="1125"/>
                    <a:pt x="4657" y="1125"/>
                    <a:pt x="4657" y="1125"/>
                  </a:cubicBezTo>
                  <a:cubicBezTo>
                    <a:pt x="4655" y="1121"/>
                    <a:pt x="4654" y="1117"/>
                    <a:pt x="4653" y="1112"/>
                  </a:cubicBezTo>
                  <a:close/>
                </a:path>
              </a:pathLst>
            </a:custGeom>
            <a:solidFill>
              <a:srgbClr val="CF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9"/>
            <p:cNvSpPr>
              <a:spLocks/>
            </p:cNvSpPr>
            <p:nvPr userDrawn="1"/>
          </p:nvSpPr>
          <p:spPr bwMode="auto">
            <a:xfrm>
              <a:off x="-792" y="3032077"/>
              <a:ext cx="7194569" cy="1901662"/>
            </a:xfrm>
            <a:custGeom>
              <a:avLst/>
              <a:gdLst>
                <a:gd name="T0" fmla="*/ 4699 w 4718"/>
                <a:gd name="T1" fmla="*/ 1179 h 1246"/>
                <a:gd name="T2" fmla="*/ 4683 w 4718"/>
                <a:gd name="T3" fmla="*/ 1122 h 1246"/>
                <a:gd name="T4" fmla="*/ 4509 w 4718"/>
                <a:gd name="T5" fmla="*/ 628 h 1246"/>
                <a:gd name="T6" fmla="*/ 4163 w 4718"/>
                <a:gd name="T7" fmla="*/ 263 h 1246"/>
                <a:gd name="T8" fmla="*/ 3038 w 4718"/>
                <a:gd name="T9" fmla="*/ 324 h 1246"/>
                <a:gd name="T10" fmla="*/ 2891 w 4718"/>
                <a:gd name="T11" fmla="*/ 361 h 1246"/>
                <a:gd name="T12" fmla="*/ 2622 w 4718"/>
                <a:gd name="T13" fmla="*/ 430 h 1246"/>
                <a:gd name="T14" fmla="*/ 1474 w 4718"/>
                <a:gd name="T15" fmla="*/ 588 h 1246"/>
                <a:gd name="T16" fmla="*/ 712 w 4718"/>
                <a:gd name="T17" fmla="*/ 314 h 1246"/>
                <a:gd name="T18" fmla="*/ 445 w 4718"/>
                <a:gd name="T19" fmla="*/ 190 h 1246"/>
                <a:gd name="T20" fmla="*/ 0 w 4718"/>
                <a:gd name="T21" fmla="*/ 0 h 1246"/>
                <a:gd name="T22" fmla="*/ 0 w 4718"/>
                <a:gd name="T23" fmla="*/ 5 h 1246"/>
                <a:gd name="T24" fmla="*/ 443 w 4718"/>
                <a:gd name="T25" fmla="*/ 195 h 1246"/>
                <a:gd name="T26" fmla="*/ 710 w 4718"/>
                <a:gd name="T27" fmla="*/ 319 h 1246"/>
                <a:gd name="T28" fmla="*/ 1473 w 4718"/>
                <a:gd name="T29" fmla="*/ 593 h 1246"/>
                <a:gd name="T30" fmla="*/ 2623 w 4718"/>
                <a:gd name="T31" fmla="*/ 435 h 1246"/>
                <a:gd name="T32" fmla="*/ 2892 w 4718"/>
                <a:gd name="T33" fmla="*/ 366 h 1246"/>
                <a:gd name="T34" fmla="*/ 3039 w 4718"/>
                <a:gd name="T35" fmla="*/ 329 h 1246"/>
                <a:gd name="T36" fmla="*/ 4161 w 4718"/>
                <a:gd name="T37" fmla="*/ 267 h 1246"/>
                <a:gd name="T38" fmla="*/ 4678 w 4718"/>
                <a:gd name="T39" fmla="*/ 1124 h 1246"/>
                <a:gd name="T40" fmla="*/ 4694 w 4718"/>
                <a:gd name="T41" fmla="*/ 1181 h 1246"/>
                <a:gd name="T42" fmla="*/ 4712 w 4718"/>
                <a:gd name="T43" fmla="*/ 1246 h 1246"/>
                <a:gd name="T44" fmla="*/ 4718 w 4718"/>
                <a:gd name="T45" fmla="*/ 1245 h 1246"/>
                <a:gd name="T46" fmla="*/ 4699 w 4718"/>
                <a:gd name="T47" fmla="*/ 1179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18" h="1246">
                  <a:moveTo>
                    <a:pt x="4699" y="1179"/>
                  </a:moveTo>
                  <a:cubicBezTo>
                    <a:pt x="4694" y="1161"/>
                    <a:pt x="4689" y="1142"/>
                    <a:pt x="4683" y="1122"/>
                  </a:cubicBezTo>
                  <a:cubicBezTo>
                    <a:pt x="4639" y="965"/>
                    <a:pt x="4588" y="786"/>
                    <a:pt x="4509" y="628"/>
                  </a:cubicBezTo>
                  <a:cubicBezTo>
                    <a:pt x="4417" y="444"/>
                    <a:pt x="4304" y="324"/>
                    <a:pt x="4163" y="263"/>
                  </a:cubicBezTo>
                  <a:cubicBezTo>
                    <a:pt x="3837" y="119"/>
                    <a:pt x="3394" y="232"/>
                    <a:pt x="3038" y="324"/>
                  </a:cubicBezTo>
                  <a:cubicBezTo>
                    <a:pt x="2986" y="337"/>
                    <a:pt x="2937" y="349"/>
                    <a:pt x="2891" y="361"/>
                  </a:cubicBezTo>
                  <a:cubicBezTo>
                    <a:pt x="2803" y="382"/>
                    <a:pt x="2715" y="405"/>
                    <a:pt x="2622" y="430"/>
                  </a:cubicBezTo>
                  <a:cubicBezTo>
                    <a:pt x="2243" y="530"/>
                    <a:pt x="1851" y="633"/>
                    <a:pt x="1474" y="588"/>
                  </a:cubicBezTo>
                  <a:cubicBezTo>
                    <a:pt x="1219" y="558"/>
                    <a:pt x="961" y="434"/>
                    <a:pt x="712" y="314"/>
                  </a:cubicBezTo>
                  <a:cubicBezTo>
                    <a:pt x="619" y="269"/>
                    <a:pt x="532" y="227"/>
                    <a:pt x="445" y="1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43" y="195"/>
                    <a:pt x="443" y="195"/>
                    <a:pt x="443" y="195"/>
                  </a:cubicBezTo>
                  <a:cubicBezTo>
                    <a:pt x="530" y="232"/>
                    <a:pt x="617" y="274"/>
                    <a:pt x="710" y="319"/>
                  </a:cubicBezTo>
                  <a:cubicBezTo>
                    <a:pt x="960" y="439"/>
                    <a:pt x="1217" y="563"/>
                    <a:pt x="1473" y="593"/>
                  </a:cubicBezTo>
                  <a:cubicBezTo>
                    <a:pt x="1852" y="639"/>
                    <a:pt x="2244" y="535"/>
                    <a:pt x="2623" y="435"/>
                  </a:cubicBezTo>
                  <a:cubicBezTo>
                    <a:pt x="2716" y="410"/>
                    <a:pt x="2804" y="387"/>
                    <a:pt x="2892" y="366"/>
                  </a:cubicBezTo>
                  <a:cubicBezTo>
                    <a:pt x="2939" y="354"/>
                    <a:pt x="2988" y="342"/>
                    <a:pt x="3039" y="329"/>
                  </a:cubicBezTo>
                  <a:cubicBezTo>
                    <a:pt x="3394" y="238"/>
                    <a:pt x="3837" y="125"/>
                    <a:pt x="4161" y="267"/>
                  </a:cubicBezTo>
                  <a:cubicBezTo>
                    <a:pt x="4476" y="406"/>
                    <a:pt x="4588" y="804"/>
                    <a:pt x="4678" y="1124"/>
                  </a:cubicBezTo>
                  <a:cubicBezTo>
                    <a:pt x="4684" y="1143"/>
                    <a:pt x="4689" y="1162"/>
                    <a:pt x="4694" y="1181"/>
                  </a:cubicBezTo>
                  <a:cubicBezTo>
                    <a:pt x="4700" y="1202"/>
                    <a:pt x="4706" y="1224"/>
                    <a:pt x="4712" y="1246"/>
                  </a:cubicBezTo>
                  <a:cubicBezTo>
                    <a:pt x="4718" y="1245"/>
                    <a:pt x="4718" y="1245"/>
                    <a:pt x="4718" y="1245"/>
                  </a:cubicBezTo>
                  <a:cubicBezTo>
                    <a:pt x="4711" y="1223"/>
                    <a:pt x="4705" y="1201"/>
                    <a:pt x="4699" y="1179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0"/>
            <p:cNvSpPr>
              <a:spLocks/>
            </p:cNvSpPr>
            <p:nvPr userDrawn="1"/>
          </p:nvSpPr>
          <p:spPr bwMode="auto">
            <a:xfrm>
              <a:off x="-792" y="2831650"/>
              <a:ext cx="7281154" cy="2086056"/>
            </a:xfrm>
            <a:custGeom>
              <a:avLst/>
              <a:gdLst>
                <a:gd name="T0" fmla="*/ 4769 w 4775"/>
                <a:gd name="T1" fmla="*/ 1346 h 1367"/>
                <a:gd name="T2" fmla="*/ 4726 w 4775"/>
                <a:gd name="T3" fmla="*/ 1198 h 1367"/>
                <a:gd name="T4" fmla="*/ 4708 w 4775"/>
                <a:gd name="T5" fmla="*/ 1139 h 1367"/>
                <a:gd name="T6" fmla="*/ 4173 w 4775"/>
                <a:gd name="T7" fmla="*/ 281 h 1367"/>
                <a:gd name="T8" fmla="*/ 3055 w 4775"/>
                <a:gd name="T9" fmla="*/ 344 h 1367"/>
                <a:gd name="T10" fmla="*/ 2916 w 4775"/>
                <a:gd name="T11" fmla="*/ 379 h 1367"/>
                <a:gd name="T12" fmla="*/ 2654 w 4775"/>
                <a:gd name="T13" fmla="*/ 448 h 1367"/>
                <a:gd name="T14" fmla="*/ 1520 w 4775"/>
                <a:gd name="T15" fmla="*/ 609 h 1367"/>
                <a:gd name="T16" fmla="*/ 761 w 4775"/>
                <a:gd name="T17" fmla="*/ 334 h 1367"/>
                <a:gd name="T18" fmla="*/ 492 w 4775"/>
                <a:gd name="T19" fmla="*/ 210 h 1367"/>
                <a:gd name="T20" fmla="*/ 0 w 4775"/>
                <a:gd name="T21" fmla="*/ 0 h 1367"/>
                <a:gd name="T22" fmla="*/ 0 w 4775"/>
                <a:gd name="T23" fmla="*/ 6 h 1367"/>
                <a:gd name="T24" fmla="*/ 490 w 4775"/>
                <a:gd name="T25" fmla="*/ 215 h 1367"/>
                <a:gd name="T26" fmla="*/ 758 w 4775"/>
                <a:gd name="T27" fmla="*/ 339 h 1367"/>
                <a:gd name="T28" fmla="*/ 1519 w 4775"/>
                <a:gd name="T29" fmla="*/ 614 h 1367"/>
                <a:gd name="T30" fmla="*/ 2655 w 4775"/>
                <a:gd name="T31" fmla="*/ 454 h 1367"/>
                <a:gd name="T32" fmla="*/ 2918 w 4775"/>
                <a:gd name="T33" fmla="*/ 385 h 1367"/>
                <a:gd name="T34" fmla="*/ 3057 w 4775"/>
                <a:gd name="T35" fmla="*/ 349 h 1367"/>
                <a:gd name="T36" fmla="*/ 4171 w 4775"/>
                <a:gd name="T37" fmla="*/ 286 h 1367"/>
                <a:gd name="T38" fmla="*/ 4703 w 4775"/>
                <a:gd name="T39" fmla="*/ 1141 h 1367"/>
                <a:gd name="T40" fmla="*/ 4721 w 4775"/>
                <a:gd name="T41" fmla="*/ 1200 h 1367"/>
                <a:gd name="T42" fmla="*/ 4764 w 4775"/>
                <a:gd name="T43" fmla="*/ 1348 h 1367"/>
                <a:gd name="T44" fmla="*/ 4770 w 4775"/>
                <a:gd name="T45" fmla="*/ 1367 h 1367"/>
                <a:gd name="T46" fmla="*/ 4775 w 4775"/>
                <a:gd name="T47" fmla="*/ 1366 h 1367"/>
                <a:gd name="T48" fmla="*/ 4769 w 4775"/>
                <a:gd name="T49" fmla="*/ 1346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75" h="1367">
                  <a:moveTo>
                    <a:pt x="4769" y="1346"/>
                  </a:moveTo>
                  <a:cubicBezTo>
                    <a:pt x="4755" y="1295"/>
                    <a:pt x="4741" y="1246"/>
                    <a:pt x="4726" y="1198"/>
                  </a:cubicBezTo>
                  <a:cubicBezTo>
                    <a:pt x="4720" y="1179"/>
                    <a:pt x="4714" y="1160"/>
                    <a:pt x="4708" y="1139"/>
                  </a:cubicBezTo>
                  <a:cubicBezTo>
                    <a:pt x="4612" y="819"/>
                    <a:pt x="4491" y="420"/>
                    <a:pt x="4173" y="281"/>
                  </a:cubicBezTo>
                  <a:cubicBezTo>
                    <a:pt x="3847" y="138"/>
                    <a:pt x="3408" y="252"/>
                    <a:pt x="3055" y="344"/>
                  </a:cubicBezTo>
                  <a:cubicBezTo>
                    <a:pt x="3007" y="356"/>
                    <a:pt x="2961" y="368"/>
                    <a:pt x="2916" y="379"/>
                  </a:cubicBezTo>
                  <a:cubicBezTo>
                    <a:pt x="2830" y="401"/>
                    <a:pt x="2744" y="424"/>
                    <a:pt x="2654" y="448"/>
                  </a:cubicBezTo>
                  <a:cubicBezTo>
                    <a:pt x="2280" y="550"/>
                    <a:pt x="1893" y="654"/>
                    <a:pt x="1520" y="609"/>
                  </a:cubicBezTo>
                  <a:cubicBezTo>
                    <a:pt x="1266" y="578"/>
                    <a:pt x="1009" y="454"/>
                    <a:pt x="761" y="334"/>
                  </a:cubicBezTo>
                  <a:cubicBezTo>
                    <a:pt x="667" y="290"/>
                    <a:pt x="579" y="247"/>
                    <a:pt x="492" y="2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90" y="215"/>
                    <a:pt x="490" y="215"/>
                    <a:pt x="490" y="215"/>
                  </a:cubicBezTo>
                  <a:cubicBezTo>
                    <a:pt x="577" y="252"/>
                    <a:pt x="665" y="294"/>
                    <a:pt x="758" y="339"/>
                  </a:cubicBezTo>
                  <a:cubicBezTo>
                    <a:pt x="1007" y="459"/>
                    <a:pt x="1264" y="583"/>
                    <a:pt x="1519" y="614"/>
                  </a:cubicBezTo>
                  <a:cubicBezTo>
                    <a:pt x="1893" y="660"/>
                    <a:pt x="2281" y="555"/>
                    <a:pt x="2655" y="454"/>
                  </a:cubicBezTo>
                  <a:cubicBezTo>
                    <a:pt x="2746" y="429"/>
                    <a:pt x="2832" y="406"/>
                    <a:pt x="2918" y="385"/>
                  </a:cubicBezTo>
                  <a:cubicBezTo>
                    <a:pt x="2962" y="374"/>
                    <a:pt x="3008" y="362"/>
                    <a:pt x="3057" y="349"/>
                  </a:cubicBezTo>
                  <a:cubicBezTo>
                    <a:pt x="3408" y="257"/>
                    <a:pt x="3846" y="143"/>
                    <a:pt x="4171" y="286"/>
                  </a:cubicBezTo>
                  <a:cubicBezTo>
                    <a:pt x="4487" y="424"/>
                    <a:pt x="4607" y="822"/>
                    <a:pt x="4703" y="1141"/>
                  </a:cubicBezTo>
                  <a:cubicBezTo>
                    <a:pt x="4709" y="1161"/>
                    <a:pt x="4715" y="1181"/>
                    <a:pt x="4721" y="1200"/>
                  </a:cubicBezTo>
                  <a:cubicBezTo>
                    <a:pt x="4735" y="1248"/>
                    <a:pt x="4749" y="1296"/>
                    <a:pt x="4764" y="1348"/>
                  </a:cubicBezTo>
                  <a:cubicBezTo>
                    <a:pt x="4766" y="1354"/>
                    <a:pt x="4768" y="1360"/>
                    <a:pt x="4770" y="1367"/>
                  </a:cubicBezTo>
                  <a:cubicBezTo>
                    <a:pt x="4775" y="1366"/>
                    <a:pt x="4775" y="1366"/>
                    <a:pt x="4775" y="1366"/>
                  </a:cubicBezTo>
                  <a:cubicBezTo>
                    <a:pt x="4773" y="1359"/>
                    <a:pt x="4771" y="1353"/>
                    <a:pt x="4769" y="1346"/>
                  </a:cubicBez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1"/>
            <p:cNvSpPr>
              <a:spLocks/>
            </p:cNvSpPr>
            <p:nvPr userDrawn="1"/>
          </p:nvSpPr>
          <p:spPr bwMode="auto">
            <a:xfrm>
              <a:off x="-792" y="2632825"/>
              <a:ext cx="7369342" cy="2270450"/>
            </a:xfrm>
            <a:custGeom>
              <a:avLst/>
              <a:gdLst>
                <a:gd name="T0" fmla="*/ 4796 w 4833"/>
                <a:gd name="T1" fmla="*/ 1369 h 1488"/>
                <a:gd name="T2" fmla="*/ 4749 w 4833"/>
                <a:gd name="T3" fmla="*/ 1221 h 1488"/>
                <a:gd name="T4" fmla="*/ 4730 w 4833"/>
                <a:gd name="T5" fmla="*/ 1162 h 1488"/>
                <a:gd name="T6" fmla="*/ 4175 w 4833"/>
                <a:gd name="T7" fmla="*/ 306 h 1488"/>
                <a:gd name="T8" fmla="*/ 3066 w 4833"/>
                <a:gd name="T9" fmla="*/ 369 h 1488"/>
                <a:gd name="T10" fmla="*/ 2938 w 4833"/>
                <a:gd name="T11" fmla="*/ 402 h 1488"/>
                <a:gd name="T12" fmla="*/ 2682 w 4833"/>
                <a:gd name="T13" fmla="*/ 471 h 1488"/>
                <a:gd name="T14" fmla="*/ 1565 w 4833"/>
                <a:gd name="T15" fmla="*/ 630 h 1488"/>
                <a:gd name="T16" fmla="*/ 810 w 4833"/>
                <a:gd name="T17" fmla="*/ 355 h 1488"/>
                <a:gd name="T18" fmla="*/ 540 w 4833"/>
                <a:gd name="T19" fmla="*/ 230 h 1488"/>
                <a:gd name="T20" fmla="*/ 0 w 4833"/>
                <a:gd name="T21" fmla="*/ 0 h 1488"/>
                <a:gd name="T22" fmla="*/ 0 w 4833"/>
                <a:gd name="T23" fmla="*/ 6 h 1488"/>
                <a:gd name="T24" fmla="*/ 537 w 4833"/>
                <a:gd name="T25" fmla="*/ 235 h 1488"/>
                <a:gd name="T26" fmla="*/ 807 w 4833"/>
                <a:gd name="T27" fmla="*/ 360 h 1488"/>
                <a:gd name="T28" fmla="*/ 1564 w 4833"/>
                <a:gd name="T29" fmla="*/ 636 h 1488"/>
                <a:gd name="T30" fmla="*/ 2683 w 4833"/>
                <a:gd name="T31" fmla="*/ 476 h 1488"/>
                <a:gd name="T32" fmla="*/ 2939 w 4833"/>
                <a:gd name="T33" fmla="*/ 408 h 1488"/>
                <a:gd name="T34" fmla="*/ 3067 w 4833"/>
                <a:gd name="T35" fmla="*/ 374 h 1488"/>
                <a:gd name="T36" fmla="*/ 4173 w 4833"/>
                <a:gd name="T37" fmla="*/ 311 h 1488"/>
                <a:gd name="T38" fmla="*/ 4724 w 4833"/>
                <a:gd name="T39" fmla="*/ 1164 h 1488"/>
                <a:gd name="T40" fmla="*/ 4743 w 4833"/>
                <a:gd name="T41" fmla="*/ 1223 h 1488"/>
                <a:gd name="T42" fmla="*/ 4790 w 4833"/>
                <a:gd name="T43" fmla="*/ 1371 h 1488"/>
                <a:gd name="T44" fmla="*/ 4827 w 4833"/>
                <a:gd name="T45" fmla="*/ 1488 h 1488"/>
                <a:gd name="T46" fmla="*/ 4833 w 4833"/>
                <a:gd name="T47" fmla="*/ 1487 h 1488"/>
                <a:gd name="T48" fmla="*/ 4796 w 4833"/>
                <a:gd name="T49" fmla="*/ 1369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33" h="1488">
                  <a:moveTo>
                    <a:pt x="4796" y="1369"/>
                  </a:moveTo>
                  <a:cubicBezTo>
                    <a:pt x="4780" y="1317"/>
                    <a:pt x="4764" y="1269"/>
                    <a:pt x="4749" y="1221"/>
                  </a:cubicBezTo>
                  <a:cubicBezTo>
                    <a:pt x="4742" y="1202"/>
                    <a:pt x="4736" y="1182"/>
                    <a:pt x="4730" y="1162"/>
                  </a:cubicBezTo>
                  <a:cubicBezTo>
                    <a:pt x="4626" y="843"/>
                    <a:pt x="4496" y="446"/>
                    <a:pt x="4175" y="306"/>
                  </a:cubicBezTo>
                  <a:cubicBezTo>
                    <a:pt x="3848" y="163"/>
                    <a:pt x="3414" y="277"/>
                    <a:pt x="3066" y="369"/>
                  </a:cubicBezTo>
                  <a:cubicBezTo>
                    <a:pt x="3021" y="381"/>
                    <a:pt x="2979" y="392"/>
                    <a:pt x="2938" y="402"/>
                  </a:cubicBezTo>
                  <a:cubicBezTo>
                    <a:pt x="2854" y="423"/>
                    <a:pt x="2770" y="446"/>
                    <a:pt x="2682" y="471"/>
                  </a:cubicBezTo>
                  <a:cubicBezTo>
                    <a:pt x="2313" y="572"/>
                    <a:pt x="1932" y="677"/>
                    <a:pt x="1565" y="630"/>
                  </a:cubicBezTo>
                  <a:cubicBezTo>
                    <a:pt x="1312" y="598"/>
                    <a:pt x="1057" y="475"/>
                    <a:pt x="810" y="355"/>
                  </a:cubicBezTo>
                  <a:cubicBezTo>
                    <a:pt x="716" y="310"/>
                    <a:pt x="627" y="267"/>
                    <a:pt x="540" y="2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37" y="235"/>
                    <a:pt x="537" y="235"/>
                    <a:pt x="537" y="235"/>
                  </a:cubicBezTo>
                  <a:cubicBezTo>
                    <a:pt x="625" y="273"/>
                    <a:pt x="714" y="315"/>
                    <a:pt x="807" y="360"/>
                  </a:cubicBezTo>
                  <a:cubicBezTo>
                    <a:pt x="1055" y="480"/>
                    <a:pt x="1311" y="603"/>
                    <a:pt x="1564" y="636"/>
                  </a:cubicBezTo>
                  <a:cubicBezTo>
                    <a:pt x="1933" y="683"/>
                    <a:pt x="2314" y="578"/>
                    <a:pt x="2683" y="476"/>
                  </a:cubicBezTo>
                  <a:cubicBezTo>
                    <a:pt x="2772" y="452"/>
                    <a:pt x="2855" y="429"/>
                    <a:pt x="2939" y="408"/>
                  </a:cubicBezTo>
                  <a:cubicBezTo>
                    <a:pt x="2980" y="397"/>
                    <a:pt x="3023" y="386"/>
                    <a:pt x="3067" y="374"/>
                  </a:cubicBezTo>
                  <a:cubicBezTo>
                    <a:pt x="3415" y="283"/>
                    <a:pt x="3847" y="169"/>
                    <a:pt x="4173" y="311"/>
                  </a:cubicBezTo>
                  <a:cubicBezTo>
                    <a:pt x="4492" y="450"/>
                    <a:pt x="4621" y="846"/>
                    <a:pt x="4724" y="1164"/>
                  </a:cubicBezTo>
                  <a:cubicBezTo>
                    <a:pt x="4731" y="1184"/>
                    <a:pt x="4737" y="1204"/>
                    <a:pt x="4743" y="1223"/>
                  </a:cubicBezTo>
                  <a:cubicBezTo>
                    <a:pt x="4759" y="1271"/>
                    <a:pt x="4774" y="1319"/>
                    <a:pt x="4790" y="1371"/>
                  </a:cubicBezTo>
                  <a:cubicBezTo>
                    <a:pt x="4802" y="1409"/>
                    <a:pt x="4814" y="1448"/>
                    <a:pt x="4827" y="1488"/>
                  </a:cubicBezTo>
                  <a:cubicBezTo>
                    <a:pt x="4833" y="1487"/>
                    <a:pt x="4833" y="1487"/>
                    <a:pt x="4833" y="1487"/>
                  </a:cubicBezTo>
                  <a:cubicBezTo>
                    <a:pt x="4820" y="1447"/>
                    <a:pt x="4808" y="1408"/>
                    <a:pt x="4796" y="1369"/>
                  </a:cubicBezTo>
                  <a:close/>
                </a:path>
              </a:pathLst>
            </a:custGeom>
            <a:solidFill>
              <a:srgbClr val="CE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2"/>
            <p:cNvSpPr>
              <a:spLocks/>
            </p:cNvSpPr>
            <p:nvPr userDrawn="1"/>
          </p:nvSpPr>
          <p:spPr bwMode="auto">
            <a:xfrm>
              <a:off x="-792" y="2430793"/>
              <a:ext cx="7462341" cy="2454844"/>
            </a:xfrm>
            <a:custGeom>
              <a:avLst/>
              <a:gdLst>
                <a:gd name="T0" fmla="*/ 4819 w 4894"/>
                <a:gd name="T1" fmla="*/ 1395 h 1609"/>
                <a:gd name="T2" fmla="*/ 4768 w 4894"/>
                <a:gd name="T3" fmla="*/ 1248 h 1609"/>
                <a:gd name="T4" fmla="*/ 4749 w 4894"/>
                <a:gd name="T5" fmla="*/ 1191 h 1609"/>
                <a:gd name="T6" fmla="*/ 4172 w 4894"/>
                <a:gd name="T7" fmla="*/ 337 h 1609"/>
                <a:gd name="T8" fmla="*/ 3072 w 4894"/>
                <a:gd name="T9" fmla="*/ 398 h 1609"/>
                <a:gd name="T10" fmla="*/ 2956 w 4894"/>
                <a:gd name="T11" fmla="*/ 429 h 1609"/>
                <a:gd name="T12" fmla="*/ 2707 w 4894"/>
                <a:gd name="T13" fmla="*/ 496 h 1609"/>
                <a:gd name="T14" fmla="*/ 1610 w 4894"/>
                <a:gd name="T15" fmla="*/ 653 h 1609"/>
                <a:gd name="T16" fmla="*/ 860 w 4894"/>
                <a:gd name="T17" fmla="*/ 378 h 1609"/>
                <a:gd name="T18" fmla="*/ 587 w 4894"/>
                <a:gd name="T19" fmla="*/ 251 h 1609"/>
                <a:gd name="T20" fmla="*/ 0 w 4894"/>
                <a:gd name="T21" fmla="*/ 0 h 1609"/>
                <a:gd name="T22" fmla="*/ 0 w 4894"/>
                <a:gd name="T23" fmla="*/ 7 h 1609"/>
                <a:gd name="T24" fmla="*/ 585 w 4894"/>
                <a:gd name="T25" fmla="*/ 256 h 1609"/>
                <a:gd name="T26" fmla="*/ 857 w 4894"/>
                <a:gd name="T27" fmla="*/ 383 h 1609"/>
                <a:gd name="T28" fmla="*/ 1609 w 4894"/>
                <a:gd name="T29" fmla="*/ 658 h 1609"/>
                <a:gd name="T30" fmla="*/ 2709 w 4894"/>
                <a:gd name="T31" fmla="*/ 502 h 1609"/>
                <a:gd name="T32" fmla="*/ 2957 w 4894"/>
                <a:gd name="T33" fmla="*/ 434 h 1609"/>
                <a:gd name="T34" fmla="*/ 3073 w 4894"/>
                <a:gd name="T35" fmla="*/ 404 h 1609"/>
                <a:gd name="T36" fmla="*/ 4169 w 4894"/>
                <a:gd name="T37" fmla="*/ 342 h 1609"/>
                <a:gd name="T38" fmla="*/ 4743 w 4894"/>
                <a:gd name="T39" fmla="*/ 1193 h 1609"/>
                <a:gd name="T40" fmla="*/ 4763 w 4894"/>
                <a:gd name="T41" fmla="*/ 1250 h 1609"/>
                <a:gd name="T42" fmla="*/ 4814 w 4894"/>
                <a:gd name="T43" fmla="*/ 1397 h 1609"/>
                <a:gd name="T44" fmla="*/ 4888 w 4894"/>
                <a:gd name="T45" fmla="*/ 1609 h 1609"/>
                <a:gd name="T46" fmla="*/ 4894 w 4894"/>
                <a:gd name="T47" fmla="*/ 1608 h 1609"/>
                <a:gd name="T48" fmla="*/ 4819 w 4894"/>
                <a:gd name="T49" fmla="*/ 1395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94" h="1609">
                  <a:moveTo>
                    <a:pt x="4819" y="1395"/>
                  </a:moveTo>
                  <a:cubicBezTo>
                    <a:pt x="4802" y="1344"/>
                    <a:pt x="4785" y="1295"/>
                    <a:pt x="4768" y="1248"/>
                  </a:cubicBezTo>
                  <a:cubicBezTo>
                    <a:pt x="4762" y="1229"/>
                    <a:pt x="4755" y="1210"/>
                    <a:pt x="4749" y="1191"/>
                  </a:cubicBezTo>
                  <a:cubicBezTo>
                    <a:pt x="4637" y="874"/>
                    <a:pt x="4497" y="478"/>
                    <a:pt x="4172" y="337"/>
                  </a:cubicBezTo>
                  <a:cubicBezTo>
                    <a:pt x="3843" y="194"/>
                    <a:pt x="3416" y="307"/>
                    <a:pt x="3072" y="398"/>
                  </a:cubicBezTo>
                  <a:cubicBezTo>
                    <a:pt x="3032" y="409"/>
                    <a:pt x="2993" y="419"/>
                    <a:pt x="2956" y="429"/>
                  </a:cubicBezTo>
                  <a:cubicBezTo>
                    <a:pt x="2875" y="449"/>
                    <a:pt x="2793" y="472"/>
                    <a:pt x="2707" y="496"/>
                  </a:cubicBezTo>
                  <a:cubicBezTo>
                    <a:pt x="2345" y="597"/>
                    <a:pt x="1970" y="702"/>
                    <a:pt x="1610" y="653"/>
                  </a:cubicBezTo>
                  <a:cubicBezTo>
                    <a:pt x="1359" y="618"/>
                    <a:pt x="1105" y="496"/>
                    <a:pt x="860" y="378"/>
                  </a:cubicBezTo>
                  <a:cubicBezTo>
                    <a:pt x="765" y="332"/>
                    <a:pt x="675" y="289"/>
                    <a:pt x="587" y="2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85" y="256"/>
                    <a:pt x="585" y="256"/>
                    <a:pt x="585" y="256"/>
                  </a:cubicBezTo>
                  <a:cubicBezTo>
                    <a:pt x="673" y="294"/>
                    <a:pt x="763" y="337"/>
                    <a:pt x="857" y="383"/>
                  </a:cubicBezTo>
                  <a:cubicBezTo>
                    <a:pt x="1103" y="501"/>
                    <a:pt x="1357" y="624"/>
                    <a:pt x="1609" y="658"/>
                  </a:cubicBezTo>
                  <a:cubicBezTo>
                    <a:pt x="1971" y="708"/>
                    <a:pt x="2346" y="603"/>
                    <a:pt x="2709" y="502"/>
                  </a:cubicBezTo>
                  <a:cubicBezTo>
                    <a:pt x="2795" y="478"/>
                    <a:pt x="2876" y="455"/>
                    <a:pt x="2957" y="434"/>
                  </a:cubicBezTo>
                  <a:cubicBezTo>
                    <a:pt x="2995" y="425"/>
                    <a:pt x="3033" y="415"/>
                    <a:pt x="3073" y="404"/>
                  </a:cubicBezTo>
                  <a:cubicBezTo>
                    <a:pt x="3416" y="313"/>
                    <a:pt x="3843" y="200"/>
                    <a:pt x="4169" y="342"/>
                  </a:cubicBezTo>
                  <a:cubicBezTo>
                    <a:pt x="4493" y="482"/>
                    <a:pt x="4632" y="877"/>
                    <a:pt x="4743" y="1193"/>
                  </a:cubicBezTo>
                  <a:cubicBezTo>
                    <a:pt x="4750" y="1212"/>
                    <a:pt x="4757" y="1231"/>
                    <a:pt x="4763" y="1250"/>
                  </a:cubicBezTo>
                  <a:cubicBezTo>
                    <a:pt x="4780" y="1297"/>
                    <a:pt x="4796" y="1346"/>
                    <a:pt x="4814" y="1397"/>
                  </a:cubicBezTo>
                  <a:cubicBezTo>
                    <a:pt x="4837" y="1466"/>
                    <a:pt x="4861" y="1538"/>
                    <a:pt x="4888" y="1609"/>
                  </a:cubicBezTo>
                  <a:cubicBezTo>
                    <a:pt x="4894" y="1608"/>
                    <a:pt x="4894" y="1608"/>
                    <a:pt x="4894" y="1608"/>
                  </a:cubicBezTo>
                  <a:cubicBezTo>
                    <a:pt x="4867" y="1537"/>
                    <a:pt x="4843" y="1465"/>
                    <a:pt x="4819" y="1395"/>
                  </a:cubicBezTo>
                  <a:close/>
                </a:path>
              </a:pathLst>
            </a:custGeom>
            <a:solidFill>
              <a:srgbClr val="CD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3"/>
            <p:cNvSpPr>
              <a:spLocks/>
            </p:cNvSpPr>
            <p:nvPr userDrawn="1"/>
          </p:nvSpPr>
          <p:spPr bwMode="auto">
            <a:xfrm>
              <a:off x="-792" y="2230365"/>
              <a:ext cx="7563356" cy="2637635"/>
            </a:xfrm>
            <a:custGeom>
              <a:avLst/>
              <a:gdLst>
                <a:gd name="T0" fmla="*/ 4841 w 4960"/>
                <a:gd name="T1" fmla="*/ 1422 h 1728"/>
                <a:gd name="T2" fmla="*/ 4786 w 4960"/>
                <a:gd name="T3" fmla="*/ 1275 h 1728"/>
                <a:gd name="T4" fmla="*/ 4766 w 4960"/>
                <a:gd name="T5" fmla="*/ 1222 h 1728"/>
                <a:gd name="T6" fmla="*/ 4165 w 4960"/>
                <a:gd name="T7" fmla="*/ 370 h 1728"/>
                <a:gd name="T8" fmla="*/ 3074 w 4960"/>
                <a:gd name="T9" fmla="*/ 429 h 1728"/>
                <a:gd name="T10" fmla="*/ 2972 w 4960"/>
                <a:gd name="T11" fmla="*/ 456 h 1728"/>
                <a:gd name="T12" fmla="*/ 2731 w 4960"/>
                <a:gd name="T13" fmla="*/ 522 h 1728"/>
                <a:gd name="T14" fmla="*/ 1654 w 4960"/>
                <a:gd name="T15" fmla="*/ 675 h 1728"/>
                <a:gd name="T16" fmla="*/ 910 w 4960"/>
                <a:gd name="T17" fmla="*/ 399 h 1728"/>
                <a:gd name="T18" fmla="*/ 634 w 4960"/>
                <a:gd name="T19" fmla="*/ 271 h 1728"/>
                <a:gd name="T20" fmla="*/ 0 w 4960"/>
                <a:gd name="T21" fmla="*/ 0 h 1728"/>
                <a:gd name="T22" fmla="*/ 0 w 4960"/>
                <a:gd name="T23" fmla="*/ 7 h 1728"/>
                <a:gd name="T24" fmla="*/ 632 w 4960"/>
                <a:gd name="T25" fmla="*/ 277 h 1728"/>
                <a:gd name="T26" fmla="*/ 907 w 4960"/>
                <a:gd name="T27" fmla="*/ 404 h 1728"/>
                <a:gd name="T28" fmla="*/ 1653 w 4960"/>
                <a:gd name="T29" fmla="*/ 680 h 1728"/>
                <a:gd name="T30" fmla="*/ 2733 w 4960"/>
                <a:gd name="T31" fmla="*/ 528 h 1728"/>
                <a:gd name="T32" fmla="*/ 2974 w 4960"/>
                <a:gd name="T33" fmla="*/ 462 h 1728"/>
                <a:gd name="T34" fmla="*/ 3076 w 4960"/>
                <a:gd name="T35" fmla="*/ 435 h 1728"/>
                <a:gd name="T36" fmla="*/ 4163 w 4960"/>
                <a:gd name="T37" fmla="*/ 375 h 1728"/>
                <a:gd name="T38" fmla="*/ 4761 w 4960"/>
                <a:gd name="T39" fmla="*/ 1224 h 1728"/>
                <a:gd name="T40" fmla="*/ 4781 w 4960"/>
                <a:gd name="T41" fmla="*/ 1277 h 1728"/>
                <a:gd name="T42" fmla="*/ 4836 w 4960"/>
                <a:gd name="T43" fmla="*/ 1424 h 1728"/>
                <a:gd name="T44" fmla="*/ 4954 w 4960"/>
                <a:gd name="T45" fmla="*/ 1728 h 1728"/>
                <a:gd name="T46" fmla="*/ 4960 w 4960"/>
                <a:gd name="T47" fmla="*/ 1727 h 1728"/>
                <a:gd name="T48" fmla="*/ 4841 w 4960"/>
                <a:gd name="T49" fmla="*/ 142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60" h="1728">
                  <a:moveTo>
                    <a:pt x="4841" y="1422"/>
                  </a:moveTo>
                  <a:cubicBezTo>
                    <a:pt x="4823" y="1371"/>
                    <a:pt x="4805" y="1322"/>
                    <a:pt x="4786" y="1275"/>
                  </a:cubicBezTo>
                  <a:cubicBezTo>
                    <a:pt x="4780" y="1257"/>
                    <a:pt x="4773" y="1240"/>
                    <a:pt x="4766" y="1222"/>
                  </a:cubicBezTo>
                  <a:cubicBezTo>
                    <a:pt x="4646" y="906"/>
                    <a:pt x="4496" y="513"/>
                    <a:pt x="4165" y="370"/>
                  </a:cubicBezTo>
                  <a:cubicBezTo>
                    <a:pt x="3835" y="227"/>
                    <a:pt x="3413" y="339"/>
                    <a:pt x="3074" y="429"/>
                  </a:cubicBezTo>
                  <a:cubicBezTo>
                    <a:pt x="3040" y="438"/>
                    <a:pt x="3006" y="447"/>
                    <a:pt x="2972" y="456"/>
                  </a:cubicBezTo>
                  <a:cubicBezTo>
                    <a:pt x="2894" y="476"/>
                    <a:pt x="2815" y="499"/>
                    <a:pt x="2731" y="522"/>
                  </a:cubicBezTo>
                  <a:cubicBezTo>
                    <a:pt x="2376" y="623"/>
                    <a:pt x="2008" y="727"/>
                    <a:pt x="1654" y="675"/>
                  </a:cubicBezTo>
                  <a:cubicBezTo>
                    <a:pt x="1406" y="638"/>
                    <a:pt x="1154" y="517"/>
                    <a:pt x="910" y="399"/>
                  </a:cubicBezTo>
                  <a:cubicBezTo>
                    <a:pt x="814" y="353"/>
                    <a:pt x="724" y="309"/>
                    <a:pt x="634" y="2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32" y="277"/>
                    <a:pt x="632" y="277"/>
                    <a:pt x="632" y="277"/>
                  </a:cubicBezTo>
                  <a:cubicBezTo>
                    <a:pt x="721" y="315"/>
                    <a:pt x="812" y="358"/>
                    <a:pt x="907" y="404"/>
                  </a:cubicBezTo>
                  <a:cubicBezTo>
                    <a:pt x="1151" y="522"/>
                    <a:pt x="1404" y="644"/>
                    <a:pt x="1653" y="680"/>
                  </a:cubicBezTo>
                  <a:cubicBezTo>
                    <a:pt x="2008" y="733"/>
                    <a:pt x="2377" y="629"/>
                    <a:pt x="2733" y="528"/>
                  </a:cubicBezTo>
                  <a:cubicBezTo>
                    <a:pt x="2816" y="504"/>
                    <a:pt x="2895" y="482"/>
                    <a:pt x="2974" y="462"/>
                  </a:cubicBezTo>
                  <a:cubicBezTo>
                    <a:pt x="3007" y="453"/>
                    <a:pt x="3041" y="444"/>
                    <a:pt x="3076" y="435"/>
                  </a:cubicBezTo>
                  <a:cubicBezTo>
                    <a:pt x="3414" y="345"/>
                    <a:pt x="3834" y="234"/>
                    <a:pt x="4163" y="375"/>
                  </a:cubicBezTo>
                  <a:cubicBezTo>
                    <a:pt x="4491" y="517"/>
                    <a:pt x="4641" y="909"/>
                    <a:pt x="4761" y="1224"/>
                  </a:cubicBezTo>
                  <a:cubicBezTo>
                    <a:pt x="4768" y="1242"/>
                    <a:pt x="4774" y="1260"/>
                    <a:pt x="4781" y="1277"/>
                  </a:cubicBezTo>
                  <a:cubicBezTo>
                    <a:pt x="4799" y="1324"/>
                    <a:pt x="4817" y="1373"/>
                    <a:pt x="4836" y="1424"/>
                  </a:cubicBezTo>
                  <a:cubicBezTo>
                    <a:pt x="4872" y="1524"/>
                    <a:pt x="4910" y="1627"/>
                    <a:pt x="4954" y="1728"/>
                  </a:cubicBezTo>
                  <a:cubicBezTo>
                    <a:pt x="4960" y="1727"/>
                    <a:pt x="4960" y="1727"/>
                    <a:pt x="4960" y="1727"/>
                  </a:cubicBezTo>
                  <a:cubicBezTo>
                    <a:pt x="4916" y="1626"/>
                    <a:pt x="4878" y="1522"/>
                    <a:pt x="4841" y="1422"/>
                  </a:cubicBezTo>
                  <a:close/>
                </a:path>
              </a:pathLst>
            </a:custGeom>
            <a:solidFill>
              <a:srgbClr val="CD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4"/>
            <p:cNvSpPr>
              <a:spLocks/>
            </p:cNvSpPr>
            <p:nvPr userDrawn="1"/>
          </p:nvSpPr>
          <p:spPr bwMode="auto">
            <a:xfrm>
              <a:off x="-792" y="2031540"/>
              <a:ext cx="7677200" cy="2817218"/>
            </a:xfrm>
            <a:custGeom>
              <a:avLst/>
              <a:gdLst>
                <a:gd name="T0" fmla="*/ 4863 w 5034"/>
                <a:gd name="T1" fmla="*/ 1450 h 1846"/>
                <a:gd name="T2" fmla="*/ 4804 w 5034"/>
                <a:gd name="T3" fmla="*/ 1303 h 1846"/>
                <a:gd name="T4" fmla="*/ 4784 w 5034"/>
                <a:gd name="T5" fmla="*/ 1255 h 1846"/>
                <a:gd name="T6" fmla="*/ 4157 w 5034"/>
                <a:gd name="T7" fmla="*/ 404 h 1846"/>
                <a:gd name="T8" fmla="*/ 3075 w 5034"/>
                <a:gd name="T9" fmla="*/ 461 h 1846"/>
                <a:gd name="T10" fmla="*/ 2988 w 5034"/>
                <a:gd name="T11" fmla="*/ 484 h 1846"/>
                <a:gd name="T12" fmla="*/ 2755 w 5034"/>
                <a:gd name="T13" fmla="*/ 549 h 1846"/>
                <a:gd name="T14" fmla="*/ 1699 w 5034"/>
                <a:gd name="T15" fmla="*/ 697 h 1846"/>
                <a:gd name="T16" fmla="*/ 960 w 5034"/>
                <a:gd name="T17" fmla="*/ 421 h 1846"/>
                <a:gd name="T18" fmla="*/ 682 w 5034"/>
                <a:gd name="T19" fmla="*/ 291 h 1846"/>
                <a:gd name="T20" fmla="*/ 0 w 5034"/>
                <a:gd name="T21" fmla="*/ 0 h 1846"/>
                <a:gd name="T22" fmla="*/ 0 w 5034"/>
                <a:gd name="T23" fmla="*/ 7 h 1846"/>
                <a:gd name="T24" fmla="*/ 679 w 5034"/>
                <a:gd name="T25" fmla="*/ 297 h 1846"/>
                <a:gd name="T26" fmla="*/ 958 w 5034"/>
                <a:gd name="T27" fmla="*/ 426 h 1846"/>
                <a:gd name="T28" fmla="*/ 1698 w 5034"/>
                <a:gd name="T29" fmla="*/ 703 h 1846"/>
                <a:gd name="T30" fmla="*/ 2756 w 5034"/>
                <a:gd name="T31" fmla="*/ 555 h 1846"/>
                <a:gd name="T32" fmla="*/ 2990 w 5034"/>
                <a:gd name="T33" fmla="*/ 490 h 1846"/>
                <a:gd name="T34" fmla="*/ 3076 w 5034"/>
                <a:gd name="T35" fmla="*/ 467 h 1846"/>
                <a:gd name="T36" fmla="*/ 4155 w 5034"/>
                <a:gd name="T37" fmla="*/ 410 h 1846"/>
                <a:gd name="T38" fmla="*/ 4778 w 5034"/>
                <a:gd name="T39" fmla="*/ 1257 h 1846"/>
                <a:gd name="T40" fmla="*/ 4798 w 5034"/>
                <a:gd name="T41" fmla="*/ 1305 h 1846"/>
                <a:gd name="T42" fmla="*/ 4857 w 5034"/>
                <a:gd name="T43" fmla="*/ 1452 h 1846"/>
                <a:gd name="T44" fmla="*/ 5028 w 5034"/>
                <a:gd name="T45" fmla="*/ 1846 h 1846"/>
                <a:gd name="T46" fmla="*/ 5034 w 5034"/>
                <a:gd name="T47" fmla="*/ 1845 h 1846"/>
                <a:gd name="T48" fmla="*/ 4863 w 5034"/>
                <a:gd name="T49" fmla="*/ 1450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34" h="1846">
                  <a:moveTo>
                    <a:pt x="4863" y="1450"/>
                  </a:moveTo>
                  <a:cubicBezTo>
                    <a:pt x="4842" y="1398"/>
                    <a:pt x="4823" y="1350"/>
                    <a:pt x="4804" y="1303"/>
                  </a:cubicBezTo>
                  <a:cubicBezTo>
                    <a:pt x="4797" y="1287"/>
                    <a:pt x="4791" y="1271"/>
                    <a:pt x="4784" y="1255"/>
                  </a:cubicBezTo>
                  <a:cubicBezTo>
                    <a:pt x="4655" y="940"/>
                    <a:pt x="4494" y="549"/>
                    <a:pt x="4157" y="404"/>
                  </a:cubicBezTo>
                  <a:cubicBezTo>
                    <a:pt x="3825" y="262"/>
                    <a:pt x="3409" y="372"/>
                    <a:pt x="3075" y="461"/>
                  </a:cubicBezTo>
                  <a:cubicBezTo>
                    <a:pt x="3045" y="469"/>
                    <a:pt x="3016" y="477"/>
                    <a:pt x="2988" y="484"/>
                  </a:cubicBezTo>
                  <a:cubicBezTo>
                    <a:pt x="2912" y="504"/>
                    <a:pt x="2836" y="526"/>
                    <a:pt x="2755" y="549"/>
                  </a:cubicBezTo>
                  <a:cubicBezTo>
                    <a:pt x="2406" y="648"/>
                    <a:pt x="2045" y="751"/>
                    <a:pt x="1699" y="697"/>
                  </a:cubicBezTo>
                  <a:cubicBezTo>
                    <a:pt x="1452" y="658"/>
                    <a:pt x="1202" y="537"/>
                    <a:pt x="960" y="421"/>
                  </a:cubicBezTo>
                  <a:cubicBezTo>
                    <a:pt x="864" y="374"/>
                    <a:pt x="772" y="330"/>
                    <a:pt x="682" y="2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79" y="297"/>
                    <a:pt x="679" y="297"/>
                    <a:pt x="679" y="297"/>
                  </a:cubicBezTo>
                  <a:cubicBezTo>
                    <a:pt x="770" y="336"/>
                    <a:pt x="861" y="380"/>
                    <a:pt x="958" y="426"/>
                  </a:cubicBezTo>
                  <a:cubicBezTo>
                    <a:pt x="1200" y="543"/>
                    <a:pt x="1450" y="664"/>
                    <a:pt x="1698" y="703"/>
                  </a:cubicBezTo>
                  <a:cubicBezTo>
                    <a:pt x="2045" y="758"/>
                    <a:pt x="2407" y="654"/>
                    <a:pt x="2756" y="555"/>
                  </a:cubicBezTo>
                  <a:cubicBezTo>
                    <a:pt x="2837" y="532"/>
                    <a:pt x="2914" y="510"/>
                    <a:pt x="2990" y="490"/>
                  </a:cubicBezTo>
                  <a:cubicBezTo>
                    <a:pt x="3018" y="483"/>
                    <a:pt x="3047" y="475"/>
                    <a:pt x="3076" y="467"/>
                  </a:cubicBezTo>
                  <a:cubicBezTo>
                    <a:pt x="3409" y="378"/>
                    <a:pt x="3824" y="268"/>
                    <a:pt x="4155" y="410"/>
                  </a:cubicBezTo>
                  <a:cubicBezTo>
                    <a:pt x="4489" y="554"/>
                    <a:pt x="4649" y="944"/>
                    <a:pt x="4778" y="1257"/>
                  </a:cubicBezTo>
                  <a:cubicBezTo>
                    <a:pt x="4785" y="1273"/>
                    <a:pt x="4792" y="1289"/>
                    <a:pt x="4798" y="1305"/>
                  </a:cubicBezTo>
                  <a:cubicBezTo>
                    <a:pt x="4818" y="1352"/>
                    <a:pt x="4837" y="1401"/>
                    <a:pt x="4857" y="1452"/>
                  </a:cubicBezTo>
                  <a:cubicBezTo>
                    <a:pt x="4908" y="1581"/>
                    <a:pt x="4962" y="1718"/>
                    <a:pt x="5028" y="1846"/>
                  </a:cubicBezTo>
                  <a:cubicBezTo>
                    <a:pt x="5034" y="1845"/>
                    <a:pt x="5034" y="1845"/>
                    <a:pt x="5034" y="1845"/>
                  </a:cubicBezTo>
                  <a:cubicBezTo>
                    <a:pt x="4968" y="1716"/>
                    <a:pt x="4914" y="1579"/>
                    <a:pt x="4863" y="1450"/>
                  </a:cubicBezTo>
                  <a:close/>
                </a:path>
              </a:pathLst>
            </a:custGeom>
            <a:solidFill>
              <a:srgbClr val="CCC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5"/>
            <p:cNvSpPr>
              <a:spLocks/>
            </p:cNvSpPr>
            <p:nvPr userDrawn="1"/>
          </p:nvSpPr>
          <p:spPr bwMode="auto">
            <a:xfrm>
              <a:off x="-792" y="1831112"/>
              <a:ext cx="7800664" cy="2995199"/>
            </a:xfrm>
            <a:custGeom>
              <a:avLst/>
              <a:gdLst>
                <a:gd name="T0" fmla="*/ 4862 w 5116"/>
                <a:gd name="T1" fmla="*/ 1408 h 1963"/>
                <a:gd name="T2" fmla="*/ 4150 w 5116"/>
                <a:gd name="T3" fmla="*/ 438 h 1963"/>
                <a:gd name="T4" fmla="*/ 3074 w 5116"/>
                <a:gd name="T5" fmla="*/ 493 h 1963"/>
                <a:gd name="T6" fmla="*/ 3004 w 5116"/>
                <a:gd name="T7" fmla="*/ 512 h 1963"/>
                <a:gd name="T8" fmla="*/ 2779 w 5116"/>
                <a:gd name="T9" fmla="*/ 575 h 1963"/>
                <a:gd name="T10" fmla="*/ 1743 w 5116"/>
                <a:gd name="T11" fmla="*/ 719 h 1963"/>
                <a:gd name="T12" fmla="*/ 1011 w 5116"/>
                <a:gd name="T13" fmla="*/ 442 h 1963"/>
                <a:gd name="T14" fmla="*/ 729 w 5116"/>
                <a:gd name="T15" fmla="*/ 312 h 1963"/>
                <a:gd name="T16" fmla="*/ 0 w 5116"/>
                <a:gd name="T17" fmla="*/ 0 h 1963"/>
                <a:gd name="T18" fmla="*/ 0 w 5116"/>
                <a:gd name="T19" fmla="*/ 7 h 1963"/>
                <a:gd name="T20" fmla="*/ 727 w 5116"/>
                <a:gd name="T21" fmla="*/ 317 h 1963"/>
                <a:gd name="T22" fmla="*/ 1008 w 5116"/>
                <a:gd name="T23" fmla="*/ 448 h 1963"/>
                <a:gd name="T24" fmla="*/ 1742 w 5116"/>
                <a:gd name="T25" fmla="*/ 725 h 1963"/>
                <a:gd name="T26" fmla="*/ 2780 w 5116"/>
                <a:gd name="T27" fmla="*/ 581 h 1963"/>
                <a:gd name="T28" fmla="*/ 3006 w 5116"/>
                <a:gd name="T29" fmla="*/ 518 h 1963"/>
                <a:gd name="T30" fmla="*/ 3076 w 5116"/>
                <a:gd name="T31" fmla="*/ 499 h 1963"/>
                <a:gd name="T32" fmla="*/ 4147 w 5116"/>
                <a:gd name="T33" fmla="*/ 444 h 1963"/>
                <a:gd name="T34" fmla="*/ 4856 w 5116"/>
                <a:gd name="T35" fmla="*/ 1411 h 1963"/>
                <a:gd name="T36" fmla="*/ 5109 w 5116"/>
                <a:gd name="T37" fmla="*/ 1963 h 1963"/>
                <a:gd name="T38" fmla="*/ 5116 w 5116"/>
                <a:gd name="T39" fmla="*/ 1962 h 1963"/>
                <a:gd name="T40" fmla="*/ 4862 w 5116"/>
                <a:gd name="T41" fmla="*/ 1408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16" h="1963">
                  <a:moveTo>
                    <a:pt x="4862" y="1408"/>
                  </a:moveTo>
                  <a:cubicBezTo>
                    <a:pt x="4708" y="1015"/>
                    <a:pt x="4548" y="609"/>
                    <a:pt x="4150" y="438"/>
                  </a:cubicBezTo>
                  <a:cubicBezTo>
                    <a:pt x="3815" y="295"/>
                    <a:pt x="3422" y="400"/>
                    <a:pt x="3074" y="493"/>
                  </a:cubicBezTo>
                  <a:cubicBezTo>
                    <a:pt x="3051" y="499"/>
                    <a:pt x="3027" y="506"/>
                    <a:pt x="3004" y="512"/>
                  </a:cubicBezTo>
                  <a:cubicBezTo>
                    <a:pt x="2931" y="531"/>
                    <a:pt x="2857" y="552"/>
                    <a:pt x="2779" y="575"/>
                  </a:cubicBezTo>
                  <a:cubicBezTo>
                    <a:pt x="2436" y="674"/>
                    <a:pt x="2082" y="776"/>
                    <a:pt x="1743" y="719"/>
                  </a:cubicBezTo>
                  <a:cubicBezTo>
                    <a:pt x="1499" y="677"/>
                    <a:pt x="1251" y="558"/>
                    <a:pt x="1011" y="442"/>
                  </a:cubicBezTo>
                  <a:cubicBezTo>
                    <a:pt x="913" y="395"/>
                    <a:pt x="821" y="351"/>
                    <a:pt x="729" y="3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27" y="317"/>
                    <a:pt x="727" y="317"/>
                    <a:pt x="727" y="317"/>
                  </a:cubicBezTo>
                  <a:cubicBezTo>
                    <a:pt x="818" y="356"/>
                    <a:pt x="911" y="401"/>
                    <a:pt x="1008" y="448"/>
                  </a:cubicBezTo>
                  <a:cubicBezTo>
                    <a:pt x="1248" y="564"/>
                    <a:pt x="1497" y="683"/>
                    <a:pt x="1742" y="725"/>
                  </a:cubicBezTo>
                  <a:cubicBezTo>
                    <a:pt x="2083" y="783"/>
                    <a:pt x="2437" y="680"/>
                    <a:pt x="2780" y="581"/>
                  </a:cubicBezTo>
                  <a:cubicBezTo>
                    <a:pt x="2858" y="558"/>
                    <a:pt x="2932" y="537"/>
                    <a:pt x="3006" y="518"/>
                  </a:cubicBezTo>
                  <a:cubicBezTo>
                    <a:pt x="3029" y="512"/>
                    <a:pt x="3052" y="505"/>
                    <a:pt x="3076" y="499"/>
                  </a:cubicBezTo>
                  <a:cubicBezTo>
                    <a:pt x="3422" y="406"/>
                    <a:pt x="3815" y="301"/>
                    <a:pt x="4147" y="444"/>
                  </a:cubicBezTo>
                  <a:cubicBezTo>
                    <a:pt x="4544" y="614"/>
                    <a:pt x="4702" y="1019"/>
                    <a:pt x="4856" y="1411"/>
                  </a:cubicBezTo>
                  <a:cubicBezTo>
                    <a:pt x="4930" y="1600"/>
                    <a:pt x="5006" y="1794"/>
                    <a:pt x="5109" y="1963"/>
                  </a:cubicBezTo>
                  <a:cubicBezTo>
                    <a:pt x="5116" y="1962"/>
                    <a:pt x="5116" y="1962"/>
                    <a:pt x="5116" y="1962"/>
                  </a:cubicBezTo>
                  <a:cubicBezTo>
                    <a:pt x="5012" y="1793"/>
                    <a:pt x="4936" y="1599"/>
                    <a:pt x="4862" y="1408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56"/>
            <p:cNvSpPr>
              <a:spLocks/>
            </p:cNvSpPr>
            <p:nvPr userDrawn="1"/>
          </p:nvSpPr>
          <p:spPr bwMode="auto">
            <a:xfrm>
              <a:off x="-792" y="1630683"/>
              <a:ext cx="7949782" cy="3169972"/>
            </a:xfrm>
            <a:custGeom>
              <a:avLst/>
              <a:gdLst>
                <a:gd name="T0" fmla="*/ 4880 w 5213"/>
                <a:gd name="T1" fmla="*/ 1433 h 2077"/>
                <a:gd name="T2" fmla="*/ 4145 w 5213"/>
                <a:gd name="T3" fmla="*/ 469 h 2077"/>
                <a:gd name="T4" fmla="*/ 3076 w 5213"/>
                <a:gd name="T5" fmla="*/ 523 h 2077"/>
                <a:gd name="T6" fmla="*/ 3022 w 5213"/>
                <a:gd name="T7" fmla="*/ 538 h 2077"/>
                <a:gd name="T8" fmla="*/ 2804 w 5213"/>
                <a:gd name="T9" fmla="*/ 600 h 2077"/>
                <a:gd name="T10" fmla="*/ 1788 w 5213"/>
                <a:gd name="T11" fmla="*/ 740 h 2077"/>
                <a:gd name="T12" fmla="*/ 1062 w 5213"/>
                <a:gd name="T13" fmla="*/ 464 h 2077"/>
                <a:gd name="T14" fmla="*/ 777 w 5213"/>
                <a:gd name="T15" fmla="*/ 332 h 2077"/>
                <a:gd name="T16" fmla="*/ 0 w 5213"/>
                <a:gd name="T17" fmla="*/ 0 h 2077"/>
                <a:gd name="T18" fmla="*/ 0 w 5213"/>
                <a:gd name="T19" fmla="*/ 7 h 2077"/>
                <a:gd name="T20" fmla="*/ 774 w 5213"/>
                <a:gd name="T21" fmla="*/ 338 h 2077"/>
                <a:gd name="T22" fmla="*/ 1059 w 5213"/>
                <a:gd name="T23" fmla="*/ 470 h 2077"/>
                <a:gd name="T24" fmla="*/ 1787 w 5213"/>
                <a:gd name="T25" fmla="*/ 747 h 2077"/>
                <a:gd name="T26" fmla="*/ 2805 w 5213"/>
                <a:gd name="T27" fmla="*/ 606 h 2077"/>
                <a:gd name="T28" fmla="*/ 3024 w 5213"/>
                <a:gd name="T29" fmla="*/ 544 h 2077"/>
                <a:gd name="T30" fmla="*/ 3078 w 5213"/>
                <a:gd name="T31" fmla="*/ 529 h 2077"/>
                <a:gd name="T32" fmla="*/ 4143 w 5213"/>
                <a:gd name="T33" fmla="*/ 475 h 2077"/>
                <a:gd name="T34" fmla="*/ 4874 w 5213"/>
                <a:gd name="T35" fmla="*/ 1436 h 2077"/>
                <a:gd name="T36" fmla="*/ 5206 w 5213"/>
                <a:gd name="T37" fmla="*/ 2077 h 2077"/>
                <a:gd name="T38" fmla="*/ 5213 w 5213"/>
                <a:gd name="T39" fmla="*/ 2076 h 2077"/>
                <a:gd name="T40" fmla="*/ 4880 w 5213"/>
                <a:gd name="T41" fmla="*/ 1433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13" h="2077">
                  <a:moveTo>
                    <a:pt x="4880" y="1433"/>
                  </a:moveTo>
                  <a:cubicBezTo>
                    <a:pt x="4716" y="1044"/>
                    <a:pt x="4547" y="641"/>
                    <a:pt x="4145" y="469"/>
                  </a:cubicBezTo>
                  <a:cubicBezTo>
                    <a:pt x="3809" y="326"/>
                    <a:pt x="3419" y="431"/>
                    <a:pt x="3076" y="523"/>
                  </a:cubicBezTo>
                  <a:cubicBezTo>
                    <a:pt x="3058" y="528"/>
                    <a:pt x="3040" y="533"/>
                    <a:pt x="3022" y="538"/>
                  </a:cubicBezTo>
                  <a:cubicBezTo>
                    <a:pt x="2951" y="557"/>
                    <a:pt x="2879" y="578"/>
                    <a:pt x="2804" y="600"/>
                  </a:cubicBezTo>
                  <a:cubicBezTo>
                    <a:pt x="2468" y="698"/>
                    <a:pt x="2120" y="800"/>
                    <a:pt x="1788" y="740"/>
                  </a:cubicBezTo>
                  <a:cubicBezTo>
                    <a:pt x="1545" y="697"/>
                    <a:pt x="1299" y="578"/>
                    <a:pt x="1062" y="464"/>
                  </a:cubicBezTo>
                  <a:cubicBezTo>
                    <a:pt x="963" y="416"/>
                    <a:pt x="869" y="371"/>
                    <a:pt x="777" y="3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74" y="338"/>
                    <a:pt x="774" y="338"/>
                    <a:pt x="774" y="338"/>
                  </a:cubicBezTo>
                  <a:cubicBezTo>
                    <a:pt x="867" y="377"/>
                    <a:pt x="960" y="422"/>
                    <a:pt x="1059" y="470"/>
                  </a:cubicBezTo>
                  <a:cubicBezTo>
                    <a:pt x="1297" y="584"/>
                    <a:pt x="1543" y="703"/>
                    <a:pt x="1787" y="747"/>
                  </a:cubicBezTo>
                  <a:cubicBezTo>
                    <a:pt x="2120" y="807"/>
                    <a:pt x="2469" y="705"/>
                    <a:pt x="2805" y="606"/>
                  </a:cubicBezTo>
                  <a:cubicBezTo>
                    <a:pt x="2881" y="584"/>
                    <a:pt x="2952" y="563"/>
                    <a:pt x="3024" y="544"/>
                  </a:cubicBezTo>
                  <a:cubicBezTo>
                    <a:pt x="3041" y="539"/>
                    <a:pt x="3060" y="534"/>
                    <a:pt x="3078" y="529"/>
                  </a:cubicBezTo>
                  <a:cubicBezTo>
                    <a:pt x="3420" y="437"/>
                    <a:pt x="3808" y="332"/>
                    <a:pt x="4143" y="475"/>
                  </a:cubicBezTo>
                  <a:cubicBezTo>
                    <a:pt x="4542" y="646"/>
                    <a:pt x="4711" y="1047"/>
                    <a:pt x="4874" y="1436"/>
                  </a:cubicBezTo>
                  <a:cubicBezTo>
                    <a:pt x="4968" y="1660"/>
                    <a:pt x="5065" y="1889"/>
                    <a:pt x="5206" y="2077"/>
                  </a:cubicBezTo>
                  <a:cubicBezTo>
                    <a:pt x="5213" y="2076"/>
                    <a:pt x="5213" y="2076"/>
                    <a:pt x="5213" y="2076"/>
                  </a:cubicBezTo>
                  <a:cubicBezTo>
                    <a:pt x="5071" y="1888"/>
                    <a:pt x="4975" y="1658"/>
                    <a:pt x="4880" y="1433"/>
                  </a:cubicBezTo>
                  <a:close/>
                </a:path>
              </a:pathLst>
            </a:custGeom>
            <a:solidFill>
              <a:srgbClr val="CB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7"/>
            <p:cNvSpPr>
              <a:spLocks/>
            </p:cNvSpPr>
            <p:nvPr userDrawn="1"/>
          </p:nvSpPr>
          <p:spPr bwMode="auto">
            <a:xfrm>
              <a:off x="-792" y="1431859"/>
              <a:ext cx="8122952" cy="3338331"/>
            </a:xfrm>
            <a:custGeom>
              <a:avLst/>
              <a:gdLst>
                <a:gd name="T0" fmla="*/ 4902 w 5327"/>
                <a:gd name="T1" fmla="*/ 1456 h 2188"/>
                <a:gd name="T2" fmla="*/ 4146 w 5327"/>
                <a:gd name="T3" fmla="*/ 496 h 2188"/>
                <a:gd name="T4" fmla="*/ 2889 w 5327"/>
                <a:gd name="T5" fmla="*/ 597 h 2188"/>
                <a:gd name="T6" fmla="*/ 1833 w 5327"/>
                <a:gd name="T7" fmla="*/ 762 h 2188"/>
                <a:gd name="T8" fmla="*/ 1112 w 5327"/>
                <a:gd name="T9" fmla="*/ 485 h 2188"/>
                <a:gd name="T10" fmla="*/ 824 w 5327"/>
                <a:gd name="T11" fmla="*/ 352 h 2188"/>
                <a:gd name="T12" fmla="*/ 0 w 5327"/>
                <a:gd name="T13" fmla="*/ 0 h 2188"/>
                <a:gd name="T14" fmla="*/ 0 w 5327"/>
                <a:gd name="T15" fmla="*/ 7 h 2188"/>
                <a:gd name="T16" fmla="*/ 821 w 5327"/>
                <a:gd name="T17" fmla="*/ 358 h 2188"/>
                <a:gd name="T18" fmla="*/ 1109 w 5327"/>
                <a:gd name="T19" fmla="*/ 491 h 2188"/>
                <a:gd name="T20" fmla="*/ 1832 w 5327"/>
                <a:gd name="T21" fmla="*/ 768 h 2188"/>
                <a:gd name="T22" fmla="*/ 2891 w 5327"/>
                <a:gd name="T23" fmla="*/ 603 h 2188"/>
                <a:gd name="T24" fmla="*/ 4143 w 5327"/>
                <a:gd name="T25" fmla="*/ 502 h 2188"/>
                <a:gd name="T26" fmla="*/ 4896 w 5327"/>
                <a:gd name="T27" fmla="*/ 1459 h 2188"/>
                <a:gd name="T28" fmla="*/ 5319 w 5327"/>
                <a:gd name="T29" fmla="*/ 2188 h 2188"/>
                <a:gd name="T30" fmla="*/ 5327 w 5327"/>
                <a:gd name="T31" fmla="*/ 2187 h 2188"/>
                <a:gd name="T32" fmla="*/ 4902 w 5327"/>
                <a:gd name="T33" fmla="*/ 145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7" h="2188">
                  <a:moveTo>
                    <a:pt x="4902" y="1456"/>
                  </a:moveTo>
                  <a:cubicBezTo>
                    <a:pt x="4729" y="1069"/>
                    <a:pt x="4550" y="668"/>
                    <a:pt x="4146" y="496"/>
                  </a:cubicBezTo>
                  <a:cubicBezTo>
                    <a:pt x="3736" y="321"/>
                    <a:pt x="3306" y="461"/>
                    <a:pt x="2889" y="597"/>
                  </a:cubicBezTo>
                  <a:cubicBezTo>
                    <a:pt x="2541" y="710"/>
                    <a:pt x="2181" y="827"/>
                    <a:pt x="1833" y="762"/>
                  </a:cubicBezTo>
                  <a:cubicBezTo>
                    <a:pt x="1592" y="717"/>
                    <a:pt x="1348" y="599"/>
                    <a:pt x="1112" y="485"/>
                  </a:cubicBezTo>
                  <a:cubicBezTo>
                    <a:pt x="1012" y="437"/>
                    <a:pt x="918" y="392"/>
                    <a:pt x="824" y="3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21" y="358"/>
                    <a:pt x="821" y="358"/>
                    <a:pt x="821" y="358"/>
                  </a:cubicBezTo>
                  <a:cubicBezTo>
                    <a:pt x="915" y="398"/>
                    <a:pt x="1009" y="443"/>
                    <a:pt x="1109" y="491"/>
                  </a:cubicBezTo>
                  <a:cubicBezTo>
                    <a:pt x="1345" y="605"/>
                    <a:pt x="1590" y="723"/>
                    <a:pt x="1832" y="768"/>
                  </a:cubicBezTo>
                  <a:cubicBezTo>
                    <a:pt x="2182" y="834"/>
                    <a:pt x="2542" y="717"/>
                    <a:pt x="2891" y="603"/>
                  </a:cubicBezTo>
                  <a:cubicBezTo>
                    <a:pt x="3306" y="468"/>
                    <a:pt x="3736" y="328"/>
                    <a:pt x="4143" y="502"/>
                  </a:cubicBezTo>
                  <a:cubicBezTo>
                    <a:pt x="4545" y="674"/>
                    <a:pt x="4723" y="1073"/>
                    <a:pt x="4896" y="1459"/>
                  </a:cubicBezTo>
                  <a:cubicBezTo>
                    <a:pt x="5012" y="1720"/>
                    <a:pt x="5131" y="1987"/>
                    <a:pt x="5319" y="2188"/>
                  </a:cubicBezTo>
                  <a:cubicBezTo>
                    <a:pt x="5327" y="2187"/>
                    <a:pt x="5327" y="2187"/>
                    <a:pt x="5327" y="2187"/>
                  </a:cubicBezTo>
                  <a:cubicBezTo>
                    <a:pt x="5138" y="1986"/>
                    <a:pt x="5018" y="1718"/>
                    <a:pt x="4902" y="1456"/>
                  </a:cubicBezTo>
                  <a:close/>
                </a:path>
              </a:pathLst>
            </a:custGeom>
            <a:solidFill>
              <a:srgbClr val="CBC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8"/>
            <p:cNvSpPr>
              <a:spLocks/>
            </p:cNvSpPr>
            <p:nvPr userDrawn="1"/>
          </p:nvSpPr>
          <p:spPr bwMode="auto">
            <a:xfrm>
              <a:off x="-792" y="1231431"/>
              <a:ext cx="8329794" cy="3501881"/>
            </a:xfrm>
            <a:custGeom>
              <a:avLst/>
              <a:gdLst>
                <a:gd name="T0" fmla="*/ 4928 w 5463"/>
                <a:gd name="T1" fmla="*/ 1476 h 2295"/>
                <a:gd name="T2" fmla="*/ 4153 w 5463"/>
                <a:gd name="T3" fmla="*/ 516 h 2295"/>
                <a:gd name="T4" fmla="*/ 2920 w 5463"/>
                <a:gd name="T5" fmla="*/ 618 h 2295"/>
                <a:gd name="T6" fmla="*/ 1879 w 5463"/>
                <a:gd name="T7" fmla="*/ 783 h 2295"/>
                <a:gd name="T8" fmla="*/ 1161 w 5463"/>
                <a:gd name="T9" fmla="*/ 506 h 2295"/>
                <a:gd name="T10" fmla="*/ 871 w 5463"/>
                <a:gd name="T11" fmla="*/ 372 h 2295"/>
                <a:gd name="T12" fmla="*/ 0 w 5463"/>
                <a:gd name="T13" fmla="*/ 0 h 2295"/>
                <a:gd name="T14" fmla="*/ 0 w 5463"/>
                <a:gd name="T15" fmla="*/ 7 h 2295"/>
                <a:gd name="T16" fmla="*/ 869 w 5463"/>
                <a:gd name="T17" fmla="*/ 378 h 2295"/>
                <a:gd name="T18" fmla="*/ 1158 w 5463"/>
                <a:gd name="T19" fmla="*/ 512 h 2295"/>
                <a:gd name="T20" fmla="*/ 1878 w 5463"/>
                <a:gd name="T21" fmla="*/ 789 h 2295"/>
                <a:gd name="T22" fmla="*/ 2922 w 5463"/>
                <a:gd name="T23" fmla="*/ 625 h 2295"/>
                <a:gd name="T24" fmla="*/ 4150 w 5463"/>
                <a:gd name="T25" fmla="*/ 523 h 2295"/>
                <a:gd name="T26" fmla="*/ 4921 w 5463"/>
                <a:gd name="T27" fmla="*/ 1479 h 2295"/>
                <a:gd name="T28" fmla="*/ 5454 w 5463"/>
                <a:gd name="T29" fmla="*/ 2295 h 2295"/>
                <a:gd name="T30" fmla="*/ 5463 w 5463"/>
                <a:gd name="T31" fmla="*/ 2294 h 2295"/>
                <a:gd name="T32" fmla="*/ 4928 w 5463"/>
                <a:gd name="T33" fmla="*/ 1476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63" h="2295">
                  <a:moveTo>
                    <a:pt x="4928" y="1476"/>
                  </a:moveTo>
                  <a:cubicBezTo>
                    <a:pt x="4747" y="1090"/>
                    <a:pt x="4561" y="690"/>
                    <a:pt x="4153" y="516"/>
                  </a:cubicBezTo>
                  <a:cubicBezTo>
                    <a:pt x="3748" y="344"/>
                    <a:pt x="3327" y="483"/>
                    <a:pt x="2920" y="618"/>
                  </a:cubicBezTo>
                  <a:cubicBezTo>
                    <a:pt x="2578" y="732"/>
                    <a:pt x="2224" y="849"/>
                    <a:pt x="1879" y="783"/>
                  </a:cubicBezTo>
                  <a:cubicBezTo>
                    <a:pt x="1639" y="737"/>
                    <a:pt x="1396" y="619"/>
                    <a:pt x="1161" y="506"/>
                  </a:cubicBezTo>
                  <a:cubicBezTo>
                    <a:pt x="1060" y="458"/>
                    <a:pt x="966" y="412"/>
                    <a:pt x="871" y="3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69" y="378"/>
                    <a:pt x="869" y="378"/>
                    <a:pt x="869" y="378"/>
                  </a:cubicBezTo>
                  <a:cubicBezTo>
                    <a:pt x="963" y="418"/>
                    <a:pt x="1057" y="464"/>
                    <a:pt x="1158" y="512"/>
                  </a:cubicBezTo>
                  <a:cubicBezTo>
                    <a:pt x="1393" y="626"/>
                    <a:pt x="1637" y="743"/>
                    <a:pt x="1878" y="789"/>
                  </a:cubicBezTo>
                  <a:cubicBezTo>
                    <a:pt x="2224" y="856"/>
                    <a:pt x="2579" y="738"/>
                    <a:pt x="2922" y="625"/>
                  </a:cubicBezTo>
                  <a:cubicBezTo>
                    <a:pt x="3328" y="490"/>
                    <a:pt x="3748" y="351"/>
                    <a:pt x="4150" y="523"/>
                  </a:cubicBezTo>
                  <a:cubicBezTo>
                    <a:pt x="4555" y="695"/>
                    <a:pt x="4741" y="1094"/>
                    <a:pt x="4921" y="1479"/>
                  </a:cubicBezTo>
                  <a:cubicBezTo>
                    <a:pt x="5062" y="1780"/>
                    <a:pt x="5206" y="2089"/>
                    <a:pt x="5454" y="2295"/>
                  </a:cubicBezTo>
                  <a:cubicBezTo>
                    <a:pt x="5463" y="2294"/>
                    <a:pt x="5463" y="2294"/>
                    <a:pt x="5463" y="2294"/>
                  </a:cubicBezTo>
                  <a:cubicBezTo>
                    <a:pt x="5213" y="2088"/>
                    <a:pt x="5068" y="1778"/>
                    <a:pt x="4928" y="1476"/>
                  </a:cubicBezTo>
                  <a:close/>
                </a:path>
              </a:pathLst>
            </a:custGeom>
            <a:solidFill>
              <a:srgbClr val="CBC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59"/>
            <p:cNvSpPr>
              <a:spLocks/>
            </p:cNvSpPr>
            <p:nvPr userDrawn="1"/>
          </p:nvSpPr>
          <p:spPr bwMode="auto">
            <a:xfrm>
              <a:off x="-792" y="1029400"/>
              <a:ext cx="8578325" cy="3662224"/>
            </a:xfrm>
            <a:custGeom>
              <a:avLst/>
              <a:gdLst>
                <a:gd name="T0" fmla="*/ 5621 w 5625"/>
                <a:gd name="T1" fmla="*/ 2395 h 2399"/>
                <a:gd name="T2" fmla="*/ 4960 w 5625"/>
                <a:gd name="T3" fmla="*/ 1494 h 2399"/>
                <a:gd name="T4" fmla="*/ 4169 w 5625"/>
                <a:gd name="T5" fmla="*/ 529 h 2399"/>
                <a:gd name="T6" fmla="*/ 2953 w 5625"/>
                <a:gd name="T7" fmla="*/ 636 h 2399"/>
                <a:gd name="T8" fmla="*/ 1925 w 5625"/>
                <a:gd name="T9" fmla="*/ 804 h 2399"/>
                <a:gd name="T10" fmla="*/ 1208 w 5625"/>
                <a:gd name="T11" fmla="*/ 527 h 2399"/>
                <a:gd name="T12" fmla="*/ 919 w 5625"/>
                <a:gd name="T13" fmla="*/ 393 h 2399"/>
                <a:gd name="T14" fmla="*/ 0 w 5625"/>
                <a:gd name="T15" fmla="*/ 0 h 2399"/>
                <a:gd name="T16" fmla="*/ 0 w 5625"/>
                <a:gd name="T17" fmla="*/ 8 h 2399"/>
                <a:gd name="T18" fmla="*/ 916 w 5625"/>
                <a:gd name="T19" fmla="*/ 399 h 2399"/>
                <a:gd name="T20" fmla="*/ 1205 w 5625"/>
                <a:gd name="T21" fmla="*/ 534 h 2399"/>
                <a:gd name="T22" fmla="*/ 1924 w 5625"/>
                <a:gd name="T23" fmla="*/ 811 h 2399"/>
                <a:gd name="T24" fmla="*/ 2956 w 5625"/>
                <a:gd name="T25" fmla="*/ 643 h 2399"/>
                <a:gd name="T26" fmla="*/ 4166 w 5625"/>
                <a:gd name="T27" fmla="*/ 536 h 2399"/>
                <a:gd name="T28" fmla="*/ 4953 w 5625"/>
                <a:gd name="T29" fmla="*/ 1497 h 2399"/>
                <a:gd name="T30" fmla="*/ 5614 w 5625"/>
                <a:gd name="T31" fmla="*/ 2399 h 2399"/>
                <a:gd name="T32" fmla="*/ 5625 w 5625"/>
                <a:gd name="T33" fmla="*/ 2397 h 2399"/>
                <a:gd name="T34" fmla="*/ 5621 w 5625"/>
                <a:gd name="T35" fmla="*/ 2395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25" h="2399">
                  <a:moveTo>
                    <a:pt x="5621" y="2395"/>
                  </a:moveTo>
                  <a:cubicBezTo>
                    <a:pt x="5297" y="2195"/>
                    <a:pt x="5125" y="1839"/>
                    <a:pt x="4960" y="1494"/>
                  </a:cubicBezTo>
                  <a:cubicBezTo>
                    <a:pt x="4773" y="1106"/>
                    <a:pt x="4580" y="704"/>
                    <a:pt x="4169" y="529"/>
                  </a:cubicBezTo>
                  <a:cubicBezTo>
                    <a:pt x="3768" y="359"/>
                    <a:pt x="3354" y="500"/>
                    <a:pt x="2953" y="636"/>
                  </a:cubicBezTo>
                  <a:cubicBezTo>
                    <a:pt x="2616" y="751"/>
                    <a:pt x="2267" y="869"/>
                    <a:pt x="1925" y="804"/>
                  </a:cubicBezTo>
                  <a:cubicBezTo>
                    <a:pt x="1686" y="758"/>
                    <a:pt x="1443" y="641"/>
                    <a:pt x="1208" y="527"/>
                  </a:cubicBezTo>
                  <a:cubicBezTo>
                    <a:pt x="1108" y="479"/>
                    <a:pt x="1013" y="433"/>
                    <a:pt x="919" y="3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16" y="399"/>
                    <a:pt x="916" y="399"/>
                    <a:pt x="916" y="399"/>
                  </a:cubicBezTo>
                  <a:cubicBezTo>
                    <a:pt x="1010" y="440"/>
                    <a:pt x="1105" y="485"/>
                    <a:pt x="1205" y="534"/>
                  </a:cubicBezTo>
                  <a:cubicBezTo>
                    <a:pt x="1440" y="647"/>
                    <a:pt x="1684" y="764"/>
                    <a:pt x="1924" y="811"/>
                  </a:cubicBezTo>
                  <a:cubicBezTo>
                    <a:pt x="2268" y="877"/>
                    <a:pt x="2617" y="758"/>
                    <a:pt x="2956" y="643"/>
                  </a:cubicBezTo>
                  <a:cubicBezTo>
                    <a:pt x="3355" y="507"/>
                    <a:pt x="3768" y="366"/>
                    <a:pt x="4166" y="536"/>
                  </a:cubicBezTo>
                  <a:cubicBezTo>
                    <a:pt x="4575" y="709"/>
                    <a:pt x="4767" y="1110"/>
                    <a:pt x="4953" y="1497"/>
                  </a:cubicBezTo>
                  <a:cubicBezTo>
                    <a:pt x="5119" y="1842"/>
                    <a:pt x="5291" y="2198"/>
                    <a:pt x="5614" y="2399"/>
                  </a:cubicBezTo>
                  <a:cubicBezTo>
                    <a:pt x="5625" y="2397"/>
                    <a:pt x="5625" y="2397"/>
                    <a:pt x="5625" y="2397"/>
                  </a:cubicBezTo>
                  <a:cubicBezTo>
                    <a:pt x="5623" y="2396"/>
                    <a:pt x="5622" y="2396"/>
                    <a:pt x="5621" y="2395"/>
                  </a:cubicBezTo>
                  <a:close/>
                </a:path>
              </a:pathLst>
            </a:custGeom>
            <a:solidFill>
              <a:srgbClr val="CA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0"/>
            <p:cNvSpPr>
              <a:spLocks/>
            </p:cNvSpPr>
            <p:nvPr userDrawn="1"/>
          </p:nvSpPr>
          <p:spPr bwMode="auto">
            <a:xfrm>
              <a:off x="-792" y="830575"/>
              <a:ext cx="8862131" cy="3809739"/>
            </a:xfrm>
            <a:custGeom>
              <a:avLst/>
              <a:gdLst>
                <a:gd name="T0" fmla="*/ 5668 w 5812"/>
                <a:gd name="T1" fmla="*/ 2414 h 2497"/>
                <a:gd name="T2" fmla="*/ 4999 w 5812"/>
                <a:gd name="T3" fmla="*/ 1506 h 2497"/>
                <a:gd name="T4" fmla="*/ 4196 w 5812"/>
                <a:gd name="T5" fmla="*/ 531 h 2497"/>
                <a:gd name="T6" fmla="*/ 2990 w 5812"/>
                <a:gd name="T7" fmla="*/ 647 h 2497"/>
                <a:gd name="T8" fmla="*/ 1973 w 5812"/>
                <a:gd name="T9" fmla="*/ 823 h 2497"/>
                <a:gd name="T10" fmla="*/ 1254 w 5812"/>
                <a:gd name="T11" fmla="*/ 547 h 2497"/>
                <a:gd name="T12" fmla="*/ 966 w 5812"/>
                <a:gd name="T13" fmla="*/ 413 h 2497"/>
                <a:gd name="T14" fmla="*/ 0 w 5812"/>
                <a:gd name="T15" fmla="*/ 0 h 2497"/>
                <a:gd name="T16" fmla="*/ 0 w 5812"/>
                <a:gd name="T17" fmla="*/ 8 h 2497"/>
                <a:gd name="T18" fmla="*/ 963 w 5812"/>
                <a:gd name="T19" fmla="*/ 420 h 2497"/>
                <a:gd name="T20" fmla="*/ 1251 w 5812"/>
                <a:gd name="T21" fmla="*/ 554 h 2497"/>
                <a:gd name="T22" fmla="*/ 1971 w 5812"/>
                <a:gd name="T23" fmla="*/ 830 h 2497"/>
                <a:gd name="T24" fmla="*/ 2993 w 5812"/>
                <a:gd name="T25" fmla="*/ 653 h 2497"/>
                <a:gd name="T26" fmla="*/ 4193 w 5812"/>
                <a:gd name="T27" fmla="*/ 538 h 2497"/>
                <a:gd name="T28" fmla="*/ 4993 w 5812"/>
                <a:gd name="T29" fmla="*/ 1509 h 2497"/>
                <a:gd name="T30" fmla="*/ 5664 w 5812"/>
                <a:gd name="T31" fmla="*/ 2420 h 2497"/>
                <a:gd name="T32" fmla="*/ 5801 w 5812"/>
                <a:gd name="T33" fmla="*/ 2497 h 2497"/>
                <a:gd name="T34" fmla="*/ 5812 w 5812"/>
                <a:gd name="T35" fmla="*/ 2495 h 2497"/>
                <a:gd name="T36" fmla="*/ 5668 w 5812"/>
                <a:gd name="T37" fmla="*/ 2414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12" h="2497">
                  <a:moveTo>
                    <a:pt x="5668" y="2414"/>
                  </a:moveTo>
                  <a:cubicBezTo>
                    <a:pt x="5344" y="2212"/>
                    <a:pt x="5168" y="1853"/>
                    <a:pt x="4999" y="1506"/>
                  </a:cubicBezTo>
                  <a:cubicBezTo>
                    <a:pt x="4808" y="1113"/>
                    <a:pt x="4610" y="707"/>
                    <a:pt x="4196" y="531"/>
                  </a:cubicBezTo>
                  <a:cubicBezTo>
                    <a:pt x="3797" y="362"/>
                    <a:pt x="3387" y="506"/>
                    <a:pt x="2990" y="647"/>
                  </a:cubicBezTo>
                  <a:cubicBezTo>
                    <a:pt x="2657" y="764"/>
                    <a:pt x="2312" y="886"/>
                    <a:pt x="1973" y="823"/>
                  </a:cubicBezTo>
                  <a:cubicBezTo>
                    <a:pt x="1733" y="778"/>
                    <a:pt x="1490" y="661"/>
                    <a:pt x="1254" y="547"/>
                  </a:cubicBezTo>
                  <a:cubicBezTo>
                    <a:pt x="1154" y="499"/>
                    <a:pt x="1060" y="453"/>
                    <a:pt x="966" y="4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63" y="420"/>
                    <a:pt x="963" y="420"/>
                    <a:pt x="963" y="420"/>
                  </a:cubicBezTo>
                  <a:cubicBezTo>
                    <a:pt x="1057" y="460"/>
                    <a:pt x="1151" y="505"/>
                    <a:pt x="1251" y="554"/>
                  </a:cubicBezTo>
                  <a:cubicBezTo>
                    <a:pt x="1487" y="667"/>
                    <a:pt x="1731" y="785"/>
                    <a:pt x="1971" y="830"/>
                  </a:cubicBezTo>
                  <a:cubicBezTo>
                    <a:pt x="2312" y="894"/>
                    <a:pt x="2658" y="771"/>
                    <a:pt x="2993" y="653"/>
                  </a:cubicBezTo>
                  <a:cubicBezTo>
                    <a:pt x="3388" y="514"/>
                    <a:pt x="3797" y="369"/>
                    <a:pt x="4193" y="538"/>
                  </a:cubicBezTo>
                  <a:cubicBezTo>
                    <a:pt x="4605" y="713"/>
                    <a:pt x="4802" y="1117"/>
                    <a:pt x="4993" y="1509"/>
                  </a:cubicBezTo>
                  <a:cubicBezTo>
                    <a:pt x="5162" y="1857"/>
                    <a:pt x="5338" y="2217"/>
                    <a:pt x="5664" y="2420"/>
                  </a:cubicBezTo>
                  <a:cubicBezTo>
                    <a:pt x="5708" y="2447"/>
                    <a:pt x="5754" y="2473"/>
                    <a:pt x="5801" y="2497"/>
                  </a:cubicBezTo>
                  <a:cubicBezTo>
                    <a:pt x="5812" y="2495"/>
                    <a:pt x="5812" y="2495"/>
                    <a:pt x="5812" y="2495"/>
                  </a:cubicBezTo>
                  <a:cubicBezTo>
                    <a:pt x="5763" y="2470"/>
                    <a:pt x="5714" y="2443"/>
                    <a:pt x="5668" y="2414"/>
                  </a:cubicBezTo>
                  <a:close/>
                </a:path>
              </a:pathLst>
            </a:custGeom>
            <a:solidFill>
              <a:srgbClr val="CA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1"/>
            <p:cNvSpPr>
              <a:spLocks/>
            </p:cNvSpPr>
            <p:nvPr userDrawn="1"/>
          </p:nvSpPr>
          <p:spPr bwMode="auto">
            <a:xfrm>
              <a:off x="-792" y="630146"/>
              <a:ext cx="9171592" cy="3957254"/>
            </a:xfrm>
            <a:custGeom>
              <a:avLst/>
              <a:gdLst>
                <a:gd name="T0" fmla="*/ 5717 w 6015"/>
                <a:gd name="T1" fmla="*/ 2433 h 2593"/>
                <a:gd name="T2" fmla="*/ 5048 w 6015"/>
                <a:gd name="T3" fmla="*/ 1512 h 2593"/>
                <a:gd name="T4" fmla="*/ 4236 w 6015"/>
                <a:gd name="T5" fmla="*/ 521 h 2593"/>
                <a:gd name="T6" fmla="*/ 3031 w 6015"/>
                <a:gd name="T7" fmla="*/ 650 h 2593"/>
                <a:gd name="T8" fmla="*/ 2021 w 6015"/>
                <a:gd name="T9" fmla="*/ 841 h 2593"/>
                <a:gd name="T10" fmla="*/ 1299 w 6015"/>
                <a:gd name="T11" fmla="*/ 566 h 2593"/>
                <a:gd name="T12" fmla="*/ 1014 w 6015"/>
                <a:gd name="T13" fmla="*/ 433 h 2593"/>
                <a:gd name="T14" fmla="*/ 0 w 6015"/>
                <a:gd name="T15" fmla="*/ 0 h 2593"/>
                <a:gd name="T16" fmla="*/ 0 w 6015"/>
                <a:gd name="T17" fmla="*/ 8 h 2593"/>
                <a:gd name="T18" fmla="*/ 1011 w 6015"/>
                <a:gd name="T19" fmla="*/ 440 h 2593"/>
                <a:gd name="T20" fmla="*/ 1296 w 6015"/>
                <a:gd name="T21" fmla="*/ 573 h 2593"/>
                <a:gd name="T22" fmla="*/ 2020 w 6015"/>
                <a:gd name="T23" fmla="*/ 848 h 2593"/>
                <a:gd name="T24" fmla="*/ 3034 w 6015"/>
                <a:gd name="T25" fmla="*/ 657 h 2593"/>
                <a:gd name="T26" fmla="*/ 4233 w 6015"/>
                <a:gd name="T27" fmla="*/ 528 h 2593"/>
                <a:gd name="T28" fmla="*/ 5041 w 6015"/>
                <a:gd name="T29" fmla="*/ 1515 h 2593"/>
                <a:gd name="T30" fmla="*/ 5713 w 6015"/>
                <a:gd name="T31" fmla="*/ 2439 h 2593"/>
                <a:gd name="T32" fmla="*/ 6002 w 6015"/>
                <a:gd name="T33" fmla="*/ 2593 h 2593"/>
                <a:gd name="T34" fmla="*/ 6015 w 6015"/>
                <a:gd name="T35" fmla="*/ 2590 h 2593"/>
                <a:gd name="T36" fmla="*/ 5717 w 6015"/>
                <a:gd name="T37" fmla="*/ 2433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15" h="2593">
                  <a:moveTo>
                    <a:pt x="5717" y="2433"/>
                  </a:moveTo>
                  <a:cubicBezTo>
                    <a:pt x="5394" y="2227"/>
                    <a:pt x="5218" y="1864"/>
                    <a:pt x="5048" y="1512"/>
                  </a:cubicBezTo>
                  <a:cubicBezTo>
                    <a:pt x="4854" y="1112"/>
                    <a:pt x="4654" y="698"/>
                    <a:pt x="4236" y="521"/>
                  </a:cubicBezTo>
                  <a:cubicBezTo>
                    <a:pt x="3838" y="352"/>
                    <a:pt x="3428" y="503"/>
                    <a:pt x="3031" y="650"/>
                  </a:cubicBezTo>
                  <a:cubicBezTo>
                    <a:pt x="2700" y="773"/>
                    <a:pt x="2358" y="900"/>
                    <a:pt x="2021" y="841"/>
                  </a:cubicBezTo>
                  <a:cubicBezTo>
                    <a:pt x="1781" y="799"/>
                    <a:pt x="1536" y="681"/>
                    <a:pt x="1299" y="566"/>
                  </a:cubicBezTo>
                  <a:cubicBezTo>
                    <a:pt x="1200" y="518"/>
                    <a:pt x="1106" y="473"/>
                    <a:pt x="1014" y="4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11" y="440"/>
                    <a:pt x="1011" y="440"/>
                    <a:pt x="1011" y="440"/>
                  </a:cubicBezTo>
                  <a:cubicBezTo>
                    <a:pt x="1103" y="479"/>
                    <a:pt x="1197" y="525"/>
                    <a:pt x="1296" y="573"/>
                  </a:cubicBezTo>
                  <a:cubicBezTo>
                    <a:pt x="1533" y="687"/>
                    <a:pt x="1778" y="806"/>
                    <a:pt x="2020" y="848"/>
                  </a:cubicBezTo>
                  <a:cubicBezTo>
                    <a:pt x="2358" y="907"/>
                    <a:pt x="2702" y="780"/>
                    <a:pt x="3034" y="657"/>
                  </a:cubicBezTo>
                  <a:cubicBezTo>
                    <a:pt x="3429" y="511"/>
                    <a:pt x="3838" y="359"/>
                    <a:pt x="4233" y="528"/>
                  </a:cubicBezTo>
                  <a:cubicBezTo>
                    <a:pt x="4648" y="704"/>
                    <a:pt x="4848" y="1117"/>
                    <a:pt x="5041" y="1515"/>
                  </a:cubicBezTo>
                  <a:cubicBezTo>
                    <a:pt x="5212" y="1868"/>
                    <a:pt x="5388" y="2232"/>
                    <a:pt x="5713" y="2439"/>
                  </a:cubicBezTo>
                  <a:cubicBezTo>
                    <a:pt x="5803" y="2497"/>
                    <a:pt x="5900" y="2547"/>
                    <a:pt x="6002" y="2593"/>
                  </a:cubicBezTo>
                  <a:cubicBezTo>
                    <a:pt x="6015" y="2590"/>
                    <a:pt x="6015" y="2590"/>
                    <a:pt x="6015" y="2590"/>
                  </a:cubicBezTo>
                  <a:cubicBezTo>
                    <a:pt x="5910" y="2543"/>
                    <a:pt x="5809" y="2492"/>
                    <a:pt x="5717" y="2433"/>
                  </a:cubicBezTo>
                  <a:close/>
                </a:path>
              </a:pathLst>
            </a:custGeom>
            <a:solidFill>
              <a:srgbClr val="C9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2"/>
            <p:cNvSpPr>
              <a:spLocks/>
            </p:cNvSpPr>
            <p:nvPr userDrawn="1"/>
          </p:nvSpPr>
          <p:spPr bwMode="auto">
            <a:xfrm>
              <a:off x="-792" y="429718"/>
              <a:ext cx="9501898" cy="4099958"/>
            </a:xfrm>
            <a:custGeom>
              <a:avLst/>
              <a:gdLst>
                <a:gd name="T0" fmla="*/ 5766 w 6231"/>
                <a:gd name="T1" fmla="*/ 2451 h 2686"/>
                <a:gd name="T2" fmla="*/ 5137 w 6231"/>
                <a:gd name="T3" fmla="*/ 1595 h 2686"/>
                <a:gd name="T4" fmla="*/ 5049 w 6231"/>
                <a:gd name="T5" fmla="*/ 1426 h 2686"/>
                <a:gd name="T6" fmla="*/ 5007 w 6231"/>
                <a:gd name="T7" fmla="*/ 1347 h 2686"/>
                <a:gd name="T8" fmla="*/ 4291 w 6231"/>
                <a:gd name="T9" fmla="*/ 497 h 2686"/>
                <a:gd name="T10" fmla="*/ 3257 w 6231"/>
                <a:gd name="T11" fmla="*/ 595 h 2686"/>
                <a:gd name="T12" fmla="*/ 3225 w 6231"/>
                <a:gd name="T13" fmla="*/ 606 h 2686"/>
                <a:gd name="T14" fmla="*/ 3032 w 6231"/>
                <a:gd name="T15" fmla="*/ 674 h 2686"/>
                <a:gd name="T16" fmla="*/ 2071 w 6231"/>
                <a:gd name="T17" fmla="*/ 858 h 2686"/>
                <a:gd name="T18" fmla="*/ 1341 w 6231"/>
                <a:gd name="T19" fmla="*/ 584 h 2686"/>
                <a:gd name="T20" fmla="*/ 1061 w 6231"/>
                <a:gd name="T21" fmla="*/ 453 h 2686"/>
                <a:gd name="T22" fmla="*/ 0 w 6231"/>
                <a:gd name="T23" fmla="*/ 0 h 2686"/>
                <a:gd name="T24" fmla="*/ 0 w 6231"/>
                <a:gd name="T25" fmla="*/ 8 h 2686"/>
                <a:gd name="T26" fmla="*/ 1058 w 6231"/>
                <a:gd name="T27" fmla="*/ 460 h 2686"/>
                <a:gd name="T28" fmla="*/ 1338 w 6231"/>
                <a:gd name="T29" fmla="*/ 591 h 2686"/>
                <a:gd name="T30" fmla="*/ 2070 w 6231"/>
                <a:gd name="T31" fmla="*/ 865 h 2686"/>
                <a:gd name="T32" fmla="*/ 3035 w 6231"/>
                <a:gd name="T33" fmla="*/ 681 h 2686"/>
                <a:gd name="T34" fmla="*/ 3228 w 6231"/>
                <a:gd name="T35" fmla="*/ 613 h 2686"/>
                <a:gd name="T36" fmla="*/ 3259 w 6231"/>
                <a:gd name="T37" fmla="*/ 602 h 2686"/>
                <a:gd name="T38" fmla="*/ 4288 w 6231"/>
                <a:gd name="T39" fmla="*/ 504 h 2686"/>
                <a:gd name="T40" fmla="*/ 5000 w 6231"/>
                <a:gd name="T41" fmla="*/ 1350 h 2686"/>
                <a:gd name="T42" fmla="*/ 5042 w 6231"/>
                <a:gd name="T43" fmla="*/ 1430 h 2686"/>
                <a:gd name="T44" fmla="*/ 5130 w 6231"/>
                <a:gd name="T45" fmla="*/ 1598 h 2686"/>
                <a:gd name="T46" fmla="*/ 5762 w 6231"/>
                <a:gd name="T47" fmla="*/ 2457 h 2686"/>
                <a:gd name="T48" fmla="*/ 6217 w 6231"/>
                <a:gd name="T49" fmla="*/ 2686 h 2686"/>
                <a:gd name="T50" fmla="*/ 6231 w 6231"/>
                <a:gd name="T51" fmla="*/ 2683 h 2686"/>
                <a:gd name="T52" fmla="*/ 5766 w 6231"/>
                <a:gd name="T53" fmla="*/ 2451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31" h="2686">
                  <a:moveTo>
                    <a:pt x="5766" y="2451"/>
                  </a:moveTo>
                  <a:cubicBezTo>
                    <a:pt x="5475" y="2257"/>
                    <a:pt x="5295" y="1905"/>
                    <a:pt x="5137" y="1595"/>
                  </a:cubicBezTo>
                  <a:cubicBezTo>
                    <a:pt x="5106" y="1536"/>
                    <a:pt x="5078" y="1481"/>
                    <a:pt x="5049" y="1426"/>
                  </a:cubicBezTo>
                  <a:cubicBezTo>
                    <a:pt x="5035" y="1400"/>
                    <a:pt x="5021" y="1374"/>
                    <a:pt x="5007" y="1347"/>
                  </a:cubicBezTo>
                  <a:cubicBezTo>
                    <a:pt x="4833" y="1017"/>
                    <a:pt x="4636" y="643"/>
                    <a:pt x="4291" y="497"/>
                  </a:cubicBezTo>
                  <a:cubicBezTo>
                    <a:pt x="3960" y="356"/>
                    <a:pt x="3587" y="483"/>
                    <a:pt x="3257" y="595"/>
                  </a:cubicBezTo>
                  <a:cubicBezTo>
                    <a:pt x="3225" y="606"/>
                    <a:pt x="3225" y="606"/>
                    <a:pt x="3225" y="606"/>
                  </a:cubicBezTo>
                  <a:cubicBezTo>
                    <a:pt x="3162" y="627"/>
                    <a:pt x="3099" y="650"/>
                    <a:pt x="3032" y="674"/>
                  </a:cubicBezTo>
                  <a:cubicBezTo>
                    <a:pt x="2717" y="789"/>
                    <a:pt x="2391" y="907"/>
                    <a:pt x="2071" y="858"/>
                  </a:cubicBezTo>
                  <a:cubicBezTo>
                    <a:pt x="1829" y="821"/>
                    <a:pt x="1581" y="700"/>
                    <a:pt x="1341" y="584"/>
                  </a:cubicBezTo>
                  <a:cubicBezTo>
                    <a:pt x="1244" y="537"/>
                    <a:pt x="1152" y="492"/>
                    <a:pt x="1061" y="4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58" y="460"/>
                    <a:pt x="1058" y="460"/>
                    <a:pt x="1058" y="460"/>
                  </a:cubicBezTo>
                  <a:cubicBezTo>
                    <a:pt x="1149" y="499"/>
                    <a:pt x="1241" y="544"/>
                    <a:pt x="1338" y="591"/>
                  </a:cubicBezTo>
                  <a:cubicBezTo>
                    <a:pt x="1578" y="707"/>
                    <a:pt x="1826" y="828"/>
                    <a:pt x="2070" y="865"/>
                  </a:cubicBezTo>
                  <a:cubicBezTo>
                    <a:pt x="2392" y="915"/>
                    <a:pt x="2719" y="796"/>
                    <a:pt x="3035" y="681"/>
                  </a:cubicBezTo>
                  <a:cubicBezTo>
                    <a:pt x="3102" y="657"/>
                    <a:pt x="3165" y="634"/>
                    <a:pt x="3228" y="613"/>
                  </a:cubicBezTo>
                  <a:cubicBezTo>
                    <a:pt x="3259" y="602"/>
                    <a:pt x="3259" y="602"/>
                    <a:pt x="3259" y="602"/>
                  </a:cubicBezTo>
                  <a:cubicBezTo>
                    <a:pt x="3588" y="490"/>
                    <a:pt x="3960" y="364"/>
                    <a:pt x="4288" y="504"/>
                  </a:cubicBezTo>
                  <a:cubicBezTo>
                    <a:pt x="4631" y="649"/>
                    <a:pt x="4827" y="1022"/>
                    <a:pt x="5000" y="1350"/>
                  </a:cubicBezTo>
                  <a:cubicBezTo>
                    <a:pt x="5015" y="1377"/>
                    <a:pt x="5029" y="1404"/>
                    <a:pt x="5042" y="1430"/>
                  </a:cubicBezTo>
                  <a:cubicBezTo>
                    <a:pt x="5071" y="1484"/>
                    <a:pt x="5100" y="1540"/>
                    <a:pt x="5130" y="1598"/>
                  </a:cubicBezTo>
                  <a:cubicBezTo>
                    <a:pt x="5289" y="1909"/>
                    <a:pt x="5470" y="2262"/>
                    <a:pt x="5762" y="2457"/>
                  </a:cubicBezTo>
                  <a:cubicBezTo>
                    <a:pt x="5899" y="2548"/>
                    <a:pt x="6056" y="2620"/>
                    <a:pt x="6217" y="2686"/>
                  </a:cubicBezTo>
                  <a:cubicBezTo>
                    <a:pt x="6231" y="2683"/>
                    <a:pt x="6231" y="2683"/>
                    <a:pt x="6231" y="2683"/>
                  </a:cubicBezTo>
                  <a:cubicBezTo>
                    <a:pt x="6066" y="2617"/>
                    <a:pt x="5905" y="2544"/>
                    <a:pt x="5766" y="2451"/>
                  </a:cubicBezTo>
                  <a:close/>
                </a:path>
              </a:pathLst>
            </a:custGeom>
            <a:solidFill>
              <a:srgbClr val="C9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3"/>
            <p:cNvSpPr>
              <a:spLocks/>
            </p:cNvSpPr>
            <p:nvPr userDrawn="1"/>
          </p:nvSpPr>
          <p:spPr bwMode="auto">
            <a:xfrm>
              <a:off x="-792" y="230893"/>
              <a:ext cx="9849841" cy="4237854"/>
            </a:xfrm>
            <a:custGeom>
              <a:avLst/>
              <a:gdLst>
                <a:gd name="T0" fmla="*/ 5815 w 6459"/>
                <a:gd name="T1" fmla="*/ 2469 h 2777"/>
                <a:gd name="T2" fmla="*/ 5184 w 6459"/>
                <a:gd name="T3" fmla="*/ 1614 h 2777"/>
                <a:gd name="T4" fmla="*/ 5096 w 6459"/>
                <a:gd name="T5" fmla="*/ 1447 h 2777"/>
                <a:gd name="T6" fmla="*/ 5050 w 6459"/>
                <a:gd name="T7" fmla="*/ 1361 h 2777"/>
                <a:gd name="T8" fmla="*/ 4338 w 6459"/>
                <a:gd name="T9" fmla="*/ 518 h 2777"/>
                <a:gd name="T10" fmla="*/ 3311 w 6459"/>
                <a:gd name="T11" fmla="*/ 614 h 2777"/>
                <a:gd name="T12" fmla="*/ 3272 w 6459"/>
                <a:gd name="T13" fmla="*/ 627 h 2777"/>
                <a:gd name="T14" fmla="*/ 3080 w 6459"/>
                <a:gd name="T15" fmla="*/ 694 h 2777"/>
                <a:gd name="T16" fmla="*/ 2120 w 6459"/>
                <a:gd name="T17" fmla="*/ 876 h 2777"/>
                <a:gd name="T18" fmla="*/ 1385 w 6459"/>
                <a:gd name="T19" fmla="*/ 603 h 2777"/>
                <a:gd name="T20" fmla="*/ 1108 w 6459"/>
                <a:gd name="T21" fmla="*/ 473 h 2777"/>
                <a:gd name="T22" fmla="*/ 0 w 6459"/>
                <a:gd name="T23" fmla="*/ 0 h 2777"/>
                <a:gd name="T24" fmla="*/ 0 w 6459"/>
                <a:gd name="T25" fmla="*/ 8 h 2777"/>
                <a:gd name="T26" fmla="*/ 1105 w 6459"/>
                <a:gd name="T27" fmla="*/ 480 h 2777"/>
                <a:gd name="T28" fmla="*/ 1382 w 6459"/>
                <a:gd name="T29" fmla="*/ 610 h 2777"/>
                <a:gd name="T30" fmla="*/ 2119 w 6459"/>
                <a:gd name="T31" fmla="*/ 883 h 2777"/>
                <a:gd name="T32" fmla="*/ 3082 w 6459"/>
                <a:gd name="T33" fmla="*/ 701 h 2777"/>
                <a:gd name="T34" fmla="*/ 3274 w 6459"/>
                <a:gd name="T35" fmla="*/ 634 h 2777"/>
                <a:gd name="T36" fmla="*/ 3313 w 6459"/>
                <a:gd name="T37" fmla="*/ 621 h 2777"/>
                <a:gd name="T38" fmla="*/ 4335 w 6459"/>
                <a:gd name="T39" fmla="*/ 525 h 2777"/>
                <a:gd name="T40" fmla="*/ 5043 w 6459"/>
                <a:gd name="T41" fmla="*/ 1365 h 2777"/>
                <a:gd name="T42" fmla="*/ 5089 w 6459"/>
                <a:gd name="T43" fmla="*/ 1451 h 2777"/>
                <a:gd name="T44" fmla="*/ 5177 w 6459"/>
                <a:gd name="T45" fmla="*/ 1618 h 2777"/>
                <a:gd name="T46" fmla="*/ 5810 w 6459"/>
                <a:gd name="T47" fmla="*/ 2475 h 2777"/>
                <a:gd name="T48" fmla="*/ 6445 w 6459"/>
                <a:gd name="T49" fmla="*/ 2777 h 2777"/>
                <a:gd name="T50" fmla="*/ 6459 w 6459"/>
                <a:gd name="T51" fmla="*/ 2774 h 2777"/>
                <a:gd name="T52" fmla="*/ 5815 w 6459"/>
                <a:gd name="T53" fmla="*/ 2469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59" h="2777">
                  <a:moveTo>
                    <a:pt x="5815" y="2469"/>
                  </a:moveTo>
                  <a:cubicBezTo>
                    <a:pt x="5526" y="2272"/>
                    <a:pt x="5344" y="1923"/>
                    <a:pt x="5184" y="1614"/>
                  </a:cubicBezTo>
                  <a:cubicBezTo>
                    <a:pt x="5154" y="1556"/>
                    <a:pt x="5125" y="1501"/>
                    <a:pt x="5096" y="1447"/>
                  </a:cubicBezTo>
                  <a:cubicBezTo>
                    <a:pt x="5081" y="1419"/>
                    <a:pt x="5066" y="1390"/>
                    <a:pt x="5050" y="1361"/>
                  </a:cubicBezTo>
                  <a:cubicBezTo>
                    <a:pt x="4884" y="1050"/>
                    <a:pt x="4677" y="662"/>
                    <a:pt x="4338" y="518"/>
                  </a:cubicBezTo>
                  <a:cubicBezTo>
                    <a:pt x="4013" y="379"/>
                    <a:pt x="3623" y="509"/>
                    <a:pt x="3311" y="614"/>
                  </a:cubicBezTo>
                  <a:cubicBezTo>
                    <a:pt x="3272" y="627"/>
                    <a:pt x="3272" y="627"/>
                    <a:pt x="3272" y="627"/>
                  </a:cubicBezTo>
                  <a:cubicBezTo>
                    <a:pt x="3209" y="648"/>
                    <a:pt x="3146" y="670"/>
                    <a:pt x="3080" y="694"/>
                  </a:cubicBezTo>
                  <a:cubicBezTo>
                    <a:pt x="2765" y="806"/>
                    <a:pt x="2440" y="922"/>
                    <a:pt x="2120" y="876"/>
                  </a:cubicBezTo>
                  <a:cubicBezTo>
                    <a:pt x="1876" y="841"/>
                    <a:pt x="1626" y="720"/>
                    <a:pt x="1385" y="603"/>
                  </a:cubicBezTo>
                  <a:cubicBezTo>
                    <a:pt x="1289" y="556"/>
                    <a:pt x="1198" y="512"/>
                    <a:pt x="1108" y="4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05" y="480"/>
                    <a:pt x="1105" y="480"/>
                    <a:pt x="1105" y="480"/>
                  </a:cubicBezTo>
                  <a:cubicBezTo>
                    <a:pt x="1195" y="519"/>
                    <a:pt x="1286" y="563"/>
                    <a:pt x="1382" y="610"/>
                  </a:cubicBezTo>
                  <a:cubicBezTo>
                    <a:pt x="1624" y="727"/>
                    <a:pt x="1873" y="848"/>
                    <a:pt x="2119" y="883"/>
                  </a:cubicBezTo>
                  <a:cubicBezTo>
                    <a:pt x="2441" y="930"/>
                    <a:pt x="2767" y="813"/>
                    <a:pt x="3082" y="701"/>
                  </a:cubicBezTo>
                  <a:cubicBezTo>
                    <a:pt x="3149" y="677"/>
                    <a:pt x="3212" y="655"/>
                    <a:pt x="3274" y="634"/>
                  </a:cubicBezTo>
                  <a:cubicBezTo>
                    <a:pt x="3313" y="621"/>
                    <a:pt x="3313" y="621"/>
                    <a:pt x="3313" y="621"/>
                  </a:cubicBezTo>
                  <a:cubicBezTo>
                    <a:pt x="3625" y="517"/>
                    <a:pt x="4012" y="388"/>
                    <a:pt x="4335" y="525"/>
                  </a:cubicBezTo>
                  <a:cubicBezTo>
                    <a:pt x="4672" y="668"/>
                    <a:pt x="4878" y="1054"/>
                    <a:pt x="5043" y="1365"/>
                  </a:cubicBezTo>
                  <a:cubicBezTo>
                    <a:pt x="5059" y="1394"/>
                    <a:pt x="5074" y="1423"/>
                    <a:pt x="5089" y="1451"/>
                  </a:cubicBezTo>
                  <a:cubicBezTo>
                    <a:pt x="5119" y="1505"/>
                    <a:pt x="5147" y="1560"/>
                    <a:pt x="5177" y="1618"/>
                  </a:cubicBezTo>
                  <a:cubicBezTo>
                    <a:pt x="5338" y="1927"/>
                    <a:pt x="5520" y="2277"/>
                    <a:pt x="5810" y="2475"/>
                  </a:cubicBezTo>
                  <a:cubicBezTo>
                    <a:pt x="5996" y="2602"/>
                    <a:pt x="6221" y="2692"/>
                    <a:pt x="6445" y="2777"/>
                  </a:cubicBezTo>
                  <a:cubicBezTo>
                    <a:pt x="6459" y="2774"/>
                    <a:pt x="6459" y="2774"/>
                    <a:pt x="6459" y="2774"/>
                  </a:cubicBezTo>
                  <a:cubicBezTo>
                    <a:pt x="6233" y="2688"/>
                    <a:pt x="6002" y="2597"/>
                    <a:pt x="5815" y="2469"/>
                  </a:cubicBezTo>
                  <a:close/>
                </a:path>
              </a:pathLst>
            </a:custGeom>
            <a:solidFill>
              <a:srgbClr val="C8C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079776" y="0"/>
            <a:ext cx="8112224" cy="6861600"/>
          </a:xfrm>
          <a:custGeom>
            <a:avLst/>
            <a:gdLst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0 h 6861600"/>
              <a:gd name="connsiteX5" fmla="*/ 6120000 w 6120000"/>
              <a:gd name="connsiteY5" fmla="*/ 0 h 6861600"/>
              <a:gd name="connsiteX6" fmla="*/ 6120000 w 6120000"/>
              <a:gd name="connsiteY6" fmla="*/ 6856413 h 6861600"/>
              <a:gd name="connsiteX7" fmla="*/ 30350 w 6120000"/>
              <a:gd name="connsiteY7" fmla="*/ 5778500 h 6861600"/>
              <a:gd name="connsiteX8" fmla="*/ 0 w 6120000"/>
              <a:gd name="connsiteY8" fmla="*/ 5783848 h 6861600"/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6855351 h 6861600"/>
              <a:gd name="connsiteX5" fmla="*/ 0 w 6120000"/>
              <a:gd name="connsiteY5" fmla="*/ 0 h 6861600"/>
              <a:gd name="connsiteX6" fmla="*/ 6120000 w 6120000"/>
              <a:gd name="connsiteY6" fmla="*/ 0 h 6861600"/>
              <a:gd name="connsiteX7" fmla="*/ 6120000 w 6120000"/>
              <a:gd name="connsiteY7" fmla="*/ 6856413 h 6861600"/>
              <a:gd name="connsiteX8" fmla="*/ 30350 w 6120000"/>
              <a:gd name="connsiteY8" fmla="*/ 5778500 h 6861600"/>
              <a:gd name="connsiteX9" fmla="*/ 0 w 6120000"/>
              <a:gd name="connsiteY9" fmla="*/ 5461580 h 6861600"/>
              <a:gd name="connsiteX10" fmla="*/ 0 w 6120000"/>
              <a:gd name="connsiteY10" fmla="*/ 0 h 6861600"/>
              <a:gd name="connsiteX0" fmla="*/ 0 w 6120000"/>
              <a:gd name="connsiteY0" fmla="*/ 6855351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6855351 h 6861600"/>
              <a:gd name="connsiteX5" fmla="*/ 0 w 6120000"/>
              <a:gd name="connsiteY5" fmla="*/ 0 h 6861600"/>
              <a:gd name="connsiteX6" fmla="*/ 6120000 w 6120000"/>
              <a:gd name="connsiteY6" fmla="*/ 0 h 6861600"/>
              <a:gd name="connsiteX7" fmla="*/ 6120000 w 6120000"/>
              <a:gd name="connsiteY7" fmla="*/ 6856413 h 6861600"/>
              <a:gd name="connsiteX8" fmla="*/ 0 w 6120000"/>
              <a:gd name="connsiteY8" fmla="*/ 5461580 h 6861600"/>
              <a:gd name="connsiteX9" fmla="*/ 0 w 6120000"/>
              <a:gd name="connsiteY9" fmla="*/ 0 h 6861600"/>
              <a:gd name="connsiteX0" fmla="*/ 0 w 6120000"/>
              <a:gd name="connsiteY0" fmla="*/ 6861600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6861600 h 6861600"/>
              <a:gd name="connsiteX4" fmla="*/ 0 w 6120000"/>
              <a:gd name="connsiteY4" fmla="*/ 0 h 6861600"/>
              <a:gd name="connsiteX5" fmla="*/ 6120000 w 6120000"/>
              <a:gd name="connsiteY5" fmla="*/ 0 h 6861600"/>
              <a:gd name="connsiteX6" fmla="*/ 6120000 w 6120000"/>
              <a:gd name="connsiteY6" fmla="*/ 6856413 h 6861600"/>
              <a:gd name="connsiteX7" fmla="*/ 0 w 6120000"/>
              <a:gd name="connsiteY7" fmla="*/ 5461580 h 6861600"/>
              <a:gd name="connsiteX8" fmla="*/ 0 w 6120000"/>
              <a:gd name="connsiteY8" fmla="*/ 0 h 6861600"/>
              <a:gd name="connsiteX0" fmla="*/ 6120000 w 6120000"/>
              <a:gd name="connsiteY0" fmla="*/ 6861600 h 6861600"/>
              <a:gd name="connsiteX1" fmla="*/ 6120000 w 6120000"/>
              <a:gd name="connsiteY1" fmla="*/ 6856413 h 6861600"/>
              <a:gd name="connsiteX2" fmla="*/ 6120000 w 6120000"/>
              <a:gd name="connsiteY2" fmla="*/ 6861600 h 6861600"/>
              <a:gd name="connsiteX3" fmla="*/ 0 w 6120000"/>
              <a:gd name="connsiteY3" fmla="*/ 0 h 6861600"/>
              <a:gd name="connsiteX4" fmla="*/ 6120000 w 6120000"/>
              <a:gd name="connsiteY4" fmla="*/ 0 h 6861600"/>
              <a:gd name="connsiteX5" fmla="*/ 6120000 w 6120000"/>
              <a:gd name="connsiteY5" fmla="*/ 6856413 h 6861600"/>
              <a:gd name="connsiteX6" fmla="*/ 0 w 6120000"/>
              <a:gd name="connsiteY6" fmla="*/ 5461580 h 6861600"/>
              <a:gd name="connsiteX7" fmla="*/ 0 w 6120000"/>
              <a:gd name="connsiteY7" fmla="*/ 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0000" h="6861600">
                <a:moveTo>
                  <a:pt x="6120000" y="6861600"/>
                </a:moveTo>
                <a:lnTo>
                  <a:pt x="6120000" y="6856413"/>
                </a:lnTo>
                <a:lnTo>
                  <a:pt x="6120000" y="6861600"/>
                </a:lnTo>
                <a:close/>
                <a:moveTo>
                  <a:pt x="0" y="0"/>
                </a:moveTo>
                <a:lnTo>
                  <a:pt x="6120000" y="0"/>
                </a:lnTo>
                <a:lnTo>
                  <a:pt x="6120000" y="6856413"/>
                </a:lnTo>
                <a:lnTo>
                  <a:pt x="0" y="5461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 lIns="666000" tIns="2304000" rIns="489600" bIns="2538000" anchor="t" anchorCtr="0">
            <a:noAutofit/>
          </a:bodyPr>
          <a:lstStyle>
            <a:lvl1pPr>
              <a:lnSpc>
                <a:spcPct val="87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Præsentationstitel i maksimum to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077409" y="3512868"/>
            <a:ext cx="7441491" cy="498834"/>
          </a:xfrm>
        </p:spPr>
        <p:txBody>
          <a:bodyPr lIns="684000" rIns="51120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Klik, og tilføj undertitel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445224"/>
            <a:ext cx="12192000" cy="1411191"/>
          </a:xfrm>
          <a:custGeom>
            <a:avLst/>
            <a:gdLst>
              <a:gd name="connsiteX0" fmla="*/ 3054350 w 9144000"/>
              <a:gd name="connsiteY0" fmla="*/ 0 h 1077913"/>
              <a:gd name="connsiteX1" fmla="*/ 9144000 w 9144000"/>
              <a:gd name="connsiteY1" fmla="*/ 1077913 h 1077913"/>
              <a:gd name="connsiteX2" fmla="*/ 0 w 9144000"/>
              <a:gd name="connsiteY2" fmla="*/ 1076326 h 1077913"/>
              <a:gd name="connsiteX3" fmla="*/ 0 w 9144000"/>
              <a:gd name="connsiteY3" fmla="*/ 538163 h 107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77913">
                <a:moveTo>
                  <a:pt x="3054350" y="0"/>
                </a:moveTo>
                <a:lnTo>
                  <a:pt x="9144000" y="1077913"/>
                </a:lnTo>
                <a:lnTo>
                  <a:pt x="0" y="1076326"/>
                </a:lnTo>
                <a:lnTo>
                  <a:pt x="0" y="5381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079776" y="4041068"/>
            <a:ext cx="8109858" cy="2823852"/>
          </a:xfrm>
          <a:custGeom>
            <a:avLst/>
            <a:gdLst>
              <a:gd name="connsiteX0" fmla="*/ 6116484 w 6118225"/>
              <a:gd name="connsiteY0" fmla="*/ 0 h 2159720"/>
              <a:gd name="connsiteX1" fmla="*/ 6118225 w 6118225"/>
              <a:gd name="connsiteY1" fmla="*/ 0 h 2159720"/>
              <a:gd name="connsiteX2" fmla="*/ 6118225 w 6118225"/>
              <a:gd name="connsiteY2" fmla="*/ 2159720 h 2159720"/>
              <a:gd name="connsiteX3" fmla="*/ 0 w 6118225"/>
              <a:gd name="connsiteY3" fmla="*/ 1078913 h 215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8225" h="2159720">
                <a:moveTo>
                  <a:pt x="6116484" y="0"/>
                </a:moveTo>
                <a:lnTo>
                  <a:pt x="6118225" y="0"/>
                </a:lnTo>
                <a:lnTo>
                  <a:pt x="6118225" y="2159720"/>
                </a:lnTo>
                <a:lnTo>
                  <a:pt x="0" y="1078913"/>
                </a:lnTo>
                <a:close/>
              </a:path>
            </a:pathLst>
          </a:custGeom>
          <a:solidFill>
            <a:srgbClr val="061C48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216000" indent="0">
              <a:buNone/>
              <a:defRPr sz="100"/>
            </a:lvl3pPr>
            <a:lvl4pPr marL="432000" indent="0">
              <a:buNone/>
              <a:defRPr sz="100"/>
            </a:lvl4pPr>
            <a:lvl5pPr marL="648000" indent="0"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pic>
        <p:nvPicPr>
          <p:cNvPr id="75" name="image" descr="{&quot;templafy&quot;:{&quot;inheritDimensions&quot;:&quot;inheritNone&quot;,&quot;height&quot;:&quot;0.97 cm&quot;,&quot;binding&quot;:&quot;UserProfile.Department.Pp_logowhite&quot;,&quot;type&quot;:&quot;image&quot;}}" title="UserProfile.Department.Pp_logowhite">
            <a:extLst>
              <a:ext uri="{FF2B5EF4-FFF2-40B4-BE49-F238E27FC236}">
                <a16:creationId xmlns:a16="http://schemas.microsoft.com/office/drawing/2014/main" id="{CDC00FAE-FE96-47EE-B58D-18190047A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088" y="345600"/>
            <a:ext cx="1411766" cy="349200"/>
          </a:xfrm>
          <a:prstGeom prst="rect">
            <a:avLst/>
          </a:prstGeom>
        </p:spPr>
      </p:pic>
      <p:sp>
        <p:nvSpPr>
          <p:cNvPr id="76" name="Ttext" descr="{&quot;templafy&quot;:{&quot;templateBinding&quot;:&quot;{{UserProfile.Title}}, {{UserProfile.Name}}&quot;,&quot;type&quot;:&quot;text&quot;}}" title="text">
            <a:extLst>
              <a:ext uri="{FF2B5EF4-FFF2-40B4-BE49-F238E27FC236}">
                <a16:creationId xmlns:a16="http://schemas.microsoft.com/office/drawing/2014/main" id="{B7C82DC2-606F-482F-88E1-48F4AD28149E}"/>
              </a:ext>
            </a:extLst>
          </p:cNvPr>
          <p:cNvSpPr/>
          <p:nvPr userDrawn="1"/>
        </p:nvSpPr>
        <p:spPr>
          <a:xfrm>
            <a:off x="4763948" y="1521104"/>
            <a:ext cx="4689616" cy="216024"/>
          </a:xfrm>
          <a:prstGeom prst="rect">
            <a:avLst/>
          </a:prstGeom>
          <a:noFill/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299169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å bund"/>
          <p:cNvSpPr>
            <a:spLocks/>
          </p:cNvSpPr>
          <p:nvPr userDrawn="1"/>
        </p:nvSpPr>
        <p:spPr bwMode="auto">
          <a:xfrm>
            <a:off x="8112224" y="6129301"/>
            <a:ext cx="4079776" cy="727666"/>
          </a:xfrm>
          <a:custGeom>
            <a:avLst/>
            <a:gdLst>
              <a:gd name="T0" fmla="*/ 5758 w 5758"/>
              <a:gd name="T1" fmla="*/ 0 h 1021"/>
              <a:gd name="T2" fmla="*/ 5757 w 5758"/>
              <a:gd name="T3" fmla="*/ 0 h 1021"/>
              <a:gd name="T4" fmla="*/ 0 w 5758"/>
              <a:gd name="T5" fmla="*/ 1019 h 1021"/>
              <a:gd name="T6" fmla="*/ 5758 w 5758"/>
              <a:gd name="T7" fmla="*/ 1021 h 1021"/>
              <a:gd name="T8" fmla="*/ 5758 w 5758"/>
              <a:gd name="T9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8" h="1021">
                <a:moveTo>
                  <a:pt x="5758" y="0"/>
                </a:moveTo>
                <a:lnTo>
                  <a:pt x="5757" y="0"/>
                </a:lnTo>
                <a:lnTo>
                  <a:pt x="0" y="1019"/>
                </a:lnTo>
                <a:lnTo>
                  <a:pt x="5758" y="1021"/>
                </a:lnTo>
                <a:lnTo>
                  <a:pt x="5758" y="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72003" y="1285404"/>
            <a:ext cx="8781560" cy="9554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4212" y="2562503"/>
            <a:ext cx="8769351" cy="32429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</a:t>
            </a:r>
          </a:p>
          <a:p>
            <a:pPr lvl="6"/>
            <a:r>
              <a:rPr lang="da-DK"/>
              <a:t>Syvende</a:t>
            </a:r>
          </a:p>
          <a:p>
            <a:pPr lvl="7"/>
            <a:r>
              <a:rPr lang="da-DK"/>
              <a:t>Ottende</a:t>
            </a:r>
          </a:p>
          <a:p>
            <a:pPr lvl="8"/>
            <a:r>
              <a:rPr lang="da-DK"/>
              <a:t>Niende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9925" y="361496"/>
            <a:ext cx="336000" cy="178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00" b="0">
                <a:solidFill>
                  <a:schemeClr val="accent5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Date_DateCustomA"/>
          <p:cNvSpPr>
            <a:spLocks noGrp="1"/>
          </p:cNvSpPr>
          <p:nvPr>
            <p:ph type="dt" sz="half" idx="2"/>
          </p:nvPr>
        </p:nvSpPr>
        <p:spPr>
          <a:xfrm>
            <a:off x="10480674" y="361496"/>
            <a:ext cx="1024001" cy="17830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accent5"/>
                </a:solidFill>
              </a:defRPr>
            </a:lvl1pPr>
          </a:lstStyle>
          <a:p>
            <a:endParaRPr lang="en-GB"/>
          </a:p>
        </p:txBody>
      </p:sp>
      <p:pic>
        <p:nvPicPr>
          <p:cNvPr id="7" name="image" descr="{&quot;templafy&quot;:{&quot;type&quot;:&quot;image&quot;,&quot;inheritDimensions&quot;:&quot;inheritNone&quot;,&quot;height&quot;:&quot;0.97 cm&quot;,&quot;binding&quot;:&quot;UserProfile.Department.Pp_logoblue&quot;}}" title="UserProfile.Department.Pp_logoblue">
            <a:extLst>
              <a:ext uri="{FF2B5EF4-FFF2-40B4-BE49-F238E27FC236}">
                <a16:creationId xmlns:a16="http://schemas.microsoft.com/office/drawing/2014/main" id="{5D4DB369-E581-49F1-8DEA-3FF69F01DD96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84290" y="340313"/>
            <a:ext cx="1412975" cy="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89" r:id="rId2"/>
    <p:sldLayoutId id="2147483720" r:id="rId3"/>
    <p:sldLayoutId id="2147483721" r:id="rId4"/>
    <p:sldLayoutId id="2147483675" r:id="rId5"/>
    <p:sldLayoutId id="2147483722" r:id="rId6"/>
    <p:sldLayoutId id="2147483723" r:id="rId7"/>
    <p:sldLayoutId id="2147483724" r:id="rId8"/>
    <p:sldLayoutId id="2147483676" r:id="rId9"/>
    <p:sldLayoutId id="2147483725" r:id="rId10"/>
    <p:sldLayoutId id="2147483726" r:id="rId11"/>
    <p:sldLayoutId id="2147483727" r:id="rId12"/>
    <p:sldLayoutId id="2147483673" r:id="rId13"/>
    <p:sldLayoutId id="2147483668" r:id="rId14"/>
    <p:sldLayoutId id="2147483667" r:id="rId15"/>
    <p:sldLayoutId id="2147483734" r:id="rId16"/>
    <p:sldLayoutId id="2147483735" r:id="rId17"/>
    <p:sldLayoutId id="2147483736" r:id="rId18"/>
    <p:sldLayoutId id="2147483684" r:id="rId19"/>
    <p:sldLayoutId id="2147483738" r:id="rId20"/>
    <p:sldLayoutId id="2147483739" r:id="rId21"/>
    <p:sldLayoutId id="2147483740" r:id="rId22"/>
    <p:sldLayoutId id="2147483752" r:id="rId23"/>
    <p:sldLayoutId id="2147483753" r:id="rId24"/>
    <p:sldLayoutId id="2147483754" r:id="rId25"/>
    <p:sldLayoutId id="2147483755" r:id="rId26"/>
    <p:sldLayoutId id="2147483677" r:id="rId27"/>
    <p:sldLayoutId id="2147483728" r:id="rId28"/>
    <p:sldLayoutId id="2147483729" r:id="rId29"/>
    <p:sldLayoutId id="2147483730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731" r:id="rId36"/>
    <p:sldLayoutId id="2147483732" r:id="rId37"/>
    <p:sldLayoutId id="2147483733" r:id="rId38"/>
    <p:sldLayoutId id="2147483748" r:id="rId39"/>
    <p:sldLayoutId id="2147483749" r:id="rId40"/>
    <p:sldLayoutId id="2147483750" r:id="rId41"/>
    <p:sldLayoutId id="2147483751" r:id="rId42"/>
    <p:sldLayoutId id="2147483666" r:id="rId43"/>
    <p:sldLayoutId id="2147483663" r:id="rId44"/>
  </p:sldLayoutIdLst>
  <p:hf hdr="0" ft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rgbClr val="002F6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·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·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·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44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·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·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576000" indent="-144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·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576000" indent="-144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·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576000" indent="-144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·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08000" indent="-10800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·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10800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·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324000" indent="-10800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·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432000" indent="-10800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·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432000" indent="-10800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·"/>
        <a:defRPr sz="1100" kern="1200">
          <a:solidFill>
            <a:schemeClr val="tx2"/>
          </a:solidFill>
          <a:latin typeface="+mn-lt"/>
          <a:ea typeface="+mn-ea"/>
          <a:cs typeface="+mn-cs"/>
        </a:defRPr>
      </a:lvl6pPr>
      <a:lvl7pPr marL="432000" indent="-10800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·"/>
        <a:defRPr sz="1100" kern="1200">
          <a:solidFill>
            <a:schemeClr val="tx2"/>
          </a:solidFill>
          <a:latin typeface="+mn-lt"/>
          <a:ea typeface="+mn-ea"/>
          <a:cs typeface="+mn-cs"/>
        </a:defRPr>
      </a:lvl7pPr>
      <a:lvl8pPr marL="432000" indent="-10800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·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432000" indent="-10800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·"/>
        <a:defRPr sz="1100" kern="1200">
          <a:solidFill>
            <a:schemeClr val="tx2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3" userDrawn="1">
          <p15:clr>
            <a:srgbClr val="000000"/>
          </p15:clr>
        </p15:guide>
        <p15:guide id="4" pos="431" userDrawn="1">
          <p15:clr>
            <a:srgbClr val="000000"/>
          </p15:clr>
        </p15:guide>
        <p15:guide id="5" pos="7247" userDrawn="1">
          <p15:clr>
            <a:srgbClr val="000000"/>
          </p15:clr>
        </p15:guide>
        <p15:guide id="6" orient="horz" pos="845" userDrawn="1">
          <p15:clr>
            <a:srgbClr val="000000"/>
          </p15:clr>
        </p15:guide>
        <p15:guide id="7" orient="horz" pos="1616" userDrawn="1">
          <p15:clr>
            <a:srgbClr val="000000"/>
          </p15:clr>
        </p15:guide>
        <p15:guide id="8" orient="horz" pos="3657" userDrawn="1">
          <p15:clr>
            <a:srgbClr val="000000"/>
          </p15:clr>
        </p15:guide>
        <p15:guide id="9" pos="4054" userDrawn="1">
          <p15:clr>
            <a:srgbClr val="000000"/>
          </p15:clr>
        </p15:guide>
        <p15:guide id="10" pos="6602" userDrawn="1">
          <p15:clr>
            <a:srgbClr val="000000"/>
          </p15:clr>
        </p15:guide>
        <p15:guide id="11" pos="7462" userDrawn="1">
          <p15:clr>
            <a:srgbClr val="000000"/>
          </p15:clr>
        </p15:guide>
        <p15:guide id="12" pos="3624" userDrawn="1">
          <p15:clr>
            <a:srgbClr val="000000"/>
          </p15:clr>
        </p15:guide>
        <p15:guide id="13" orient="horz" pos="323" userDrawn="1">
          <p15:clr>
            <a:srgbClr val="000000"/>
          </p15:clr>
        </p15:guide>
        <p15:guide id="14" pos="5955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8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2.xml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12">
            <a:extLst>
              <a:ext uri="{FF2B5EF4-FFF2-40B4-BE49-F238E27FC236}">
                <a16:creationId xmlns:a16="http://schemas.microsoft.com/office/drawing/2014/main" id="{F6AF955E-2AE0-259F-7328-EE1B4828C1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 b="5011"/>
          <a:stretch/>
        </p:blipFill>
        <p:spPr bwMode="auto">
          <a:xfrm>
            <a:off x="-1" y="0"/>
            <a:ext cx="6095999" cy="685556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AFED0-30AB-4EF3-9A7B-D37F57908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1201" y="-2436"/>
            <a:ext cx="6115199" cy="6889794"/>
          </a:xfrm>
        </p:spPr>
        <p:txBody>
          <a:bodyPr/>
          <a:lstStyle/>
          <a:p>
            <a:r>
              <a:rPr lang="da-DK" dirty="0"/>
              <a:t>Grantofteparken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E6020-58DE-4BA0-8491-C390BDE86C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5998FF-4212-4661-A5CE-604E332809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8E30CD1-7B65-4653-72F3-D576ABFD1B1D}"/>
              </a:ext>
            </a:extLst>
          </p:cNvPr>
          <p:cNvSpPr txBox="1">
            <a:spLocks/>
          </p:cNvSpPr>
          <p:nvPr/>
        </p:nvSpPr>
        <p:spPr>
          <a:xfrm>
            <a:off x="6113350" y="4143337"/>
            <a:ext cx="5422900" cy="498834"/>
          </a:xfrm>
          <a:prstGeom prst="rect">
            <a:avLst/>
          </a:prstGeom>
        </p:spPr>
        <p:txBody>
          <a:bodyPr vert="horz" lIns="640800" tIns="0" rIns="51120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Renovering af rækkehuse</a:t>
            </a:r>
          </a:p>
          <a:p>
            <a:r>
              <a:rPr lang="da-DK" sz="800" i="1" dirty="0"/>
              <a:t>Version 03</a:t>
            </a:r>
            <a:endParaRPr lang="da-DK" sz="800" i="1" dirty="0">
              <a:cs typeface="Arial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153F0A1-4F73-875E-4AA6-C720FE6D8035}"/>
              </a:ext>
            </a:extLst>
          </p:cNvPr>
          <p:cNvSpPr txBox="1">
            <a:spLocks/>
          </p:cNvSpPr>
          <p:nvPr/>
        </p:nvSpPr>
        <p:spPr>
          <a:xfrm>
            <a:off x="6091201" y="1127435"/>
            <a:ext cx="5422900" cy="944233"/>
          </a:xfrm>
          <a:prstGeom prst="rect">
            <a:avLst/>
          </a:prstGeom>
        </p:spPr>
        <p:txBody>
          <a:bodyPr vert="horz" lIns="640800" tIns="0" rIns="51120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Etapemøde: April 2025</a:t>
            </a:r>
          </a:p>
          <a:p>
            <a:r>
              <a:rPr lang="da-DK" sz="1200" dirty="0"/>
              <a:t>Række 2, 5 og 9</a:t>
            </a:r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8119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E3D42-77F5-C416-FFA1-F767B7C7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3" y="785093"/>
            <a:ext cx="10832672" cy="547688"/>
          </a:xfrm>
        </p:spPr>
        <p:txBody>
          <a:bodyPr/>
          <a:lstStyle/>
          <a:p>
            <a:r>
              <a:rPr lang="da-DK" dirty="0"/>
              <a:t>Udlevering af nøgler + brikker til genhusning toilet/bad, vaskebrik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773548-3CE7-E9D3-2EEB-4C846D44F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003" y="1685505"/>
            <a:ext cx="5087448" cy="49827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Ved før registreringen får du udleveret en vaskebrik, til brug under renoveringen</a:t>
            </a:r>
            <a:br>
              <a:rPr lang="da-DK" sz="1600" dirty="0"/>
            </a:b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Ved opstart af en bolig bliver der udleveret nøgler til genhusning samt toilet og bad vognen.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På opstartsdagen for du udleveret 3 nøglebrikker</a:t>
            </a:r>
            <a:br>
              <a:rPr lang="da-DK" sz="1600" dirty="0"/>
            </a:br>
            <a:r>
              <a:rPr lang="da-DK" sz="1600" dirty="0"/>
              <a:t>Da cylinderen i hoveddøren udskiftes.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600" b="1" dirty="0"/>
              <a:t>Nøgler (en tilpasning af låsesystemet)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600" dirty="0"/>
              <a:t>Elektronisk langskilt. </a:t>
            </a:r>
            <a:br>
              <a:rPr lang="da-DK" sz="1600" dirty="0"/>
            </a:br>
            <a:r>
              <a:rPr lang="da-DK" sz="1600" dirty="0"/>
              <a:t>Låsesystemet fungerer helt uden fysik nøglehåndtering. </a:t>
            </a:r>
            <a:br>
              <a:rPr lang="da-DK" sz="1600" dirty="0"/>
            </a:br>
            <a:r>
              <a:rPr lang="da-DK" sz="1600" dirty="0"/>
              <a:t>Enheden styres via app og på mobilen, hvor der gives adgang inden for en givet periode, eksempelvis kl. 07.00-17.00. </a:t>
            </a:r>
            <a:br>
              <a:rPr lang="da-DK" sz="1600" dirty="0"/>
            </a:br>
            <a:r>
              <a:rPr lang="da-DK" sz="1600" dirty="0"/>
              <a:t>Alle aktiviteter på systemet logges.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600" dirty="0"/>
              <a:t>Der medfølger 3 nøglebrikker til hver bolig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600" dirty="0"/>
              <a:t>Denne løsning har smæk funktion, hvilket sikre ingen døre står ulåste.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778568-8757-8C77-BF40-DF4F61C456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FBD9479-5D81-391F-71B0-77A6F118DC6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E164C95-897E-615E-BAC0-52572E5C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672" y="1595997"/>
            <a:ext cx="3010234" cy="4476910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FBD3CBF9-D904-51C0-AD40-0493C147034C}"/>
              </a:ext>
            </a:extLst>
          </p:cNvPr>
          <p:cNvSpPr txBox="1"/>
          <p:nvPr/>
        </p:nvSpPr>
        <p:spPr>
          <a:xfrm>
            <a:off x="6128619" y="3915251"/>
            <a:ext cx="157288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700" noProof="0" dirty="0">
                <a:solidFill>
                  <a:schemeClr val="tx2"/>
                </a:solidFill>
              </a:rPr>
              <a:t>Her placeres nøglebrikken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F52D5295-D1E2-3704-9E64-E649115D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594" y="1375626"/>
            <a:ext cx="1445414" cy="2418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C92EB794-456C-F10F-F462-F44996DF6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537" y="4911247"/>
            <a:ext cx="1788965" cy="131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6EA748A4-9C5C-93EB-EDA6-50582B48D3B5}"/>
              </a:ext>
            </a:extLst>
          </p:cNvPr>
          <p:cNvCxnSpPr>
            <a:cxnSpLocks/>
          </p:cNvCxnSpPr>
          <p:nvPr/>
        </p:nvCxnSpPr>
        <p:spPr>
          <a:xfrm flipH="1">
            <a:off x="6807019" y="4559241"/>
            <a:ext cx="542687" cy="66207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9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4293" y="740240"/>
            <a:ext cx="10186582" cy="507535"/>
          </a:xfrm>
        </p:spPr>
        <p:txBody>
          <a:bodyPr/>
          <a:lstStyle/>
          <a:p>
            <a:r>
              <a:rPr lang="da-DK" sz="3200" b="1" dirty="0"/>
              <a:t>Husre</a:t>
            </a:r>
            <a:r>
              <a:rPr lang="da-DK" sz="3200" dirty="0"/>
              <a:t>gler for genhusning, toilet og badvogne</a:t>
            </a:r>
            <a:br>
              <a:rPr lang="da-DK" sz="3200" b="1" dirty="0"/>
            </a:br>
            <a:br>
              <a:rPr lang="da-DK" sz="3200" b="1" dirty="0"/>
            </a:b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6ED919A-F598-F1E0-1713-76A6C791FA88}"/>
              </a:ext>
            </a:extLst>
          </p:cNvPr>
          <p:cNvSpPr txBox="1"/>
          <p:nvPr/>
        </p:nvSpPr>
        <p:spPr>
          <a:xfrm>
            <a:off x="624293" y="1504950"/>
            <a:ext cx="5234969" cy="49705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noProof="0" dirty="0">
                <a:solidFill>
                  <a:schemeClr val="tx2"/>
                </a:solidFill>
              </a:rPr>
              <a:t>Under renoveringen af din bolig, har du ansvaret for der bliver rengjort på det toilet og bad du har fået tildelt.</a:t>
            </a:r>
            <a:br>
              <a:rPr lang="da-DK" sz="1700" noProof="0" dirty="0">
                <a:solidFill>
                  <a:schemeClr val="tx2"/>
                </a:solidFill>
              </a:rPr>
            </a:br>
            <a:endParaRPr lang="da-DK" sz="1700" noProof="0" dirty="0">
              <a:solidFill>
                <a:schemeClr val="tx2"/>
              </a:solidFill>
            </a:endParaRPr>
          </a:p>
          <a:p>
            <a:r>
              <a:rPr lang="da-DK" sz="1700" dirty="0">
                <a:solidFill>
                  <a:schemeClr val="tx2"/>
                </a:solidFill>
              </a:rPr>
              <a:t>I genhusningsboligen er der følgende du skal huske.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 dirty="0">
                <a:solidFill>
                  <a:srgbClr val="FF0000"/>
                </a:solidFill>
              </a:rPr>
              <a:t>Tømning af opvaskemaskine, så den kan benyttes af din nabo.</a:t>
            </a:r>
            <a:br>
              <a:rPr lang="da-DK" sz="1700" dirty="0">
                <a:solidFill>
                  <a:srgbClr val="FF0000"/>
                </a:solidFill>
              </a:rPr>
            </a:br>
            <a:endParaRPr lang="da-DK" sz="17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700" dirty="0">
                <a:solidFill>
                  <a:srgbClr val="FF0000"/>
                </a:solidFill>
              </a:rPr>
              <a:t>Efterlade genhusningsvognen rengjort, som du selv ønsker at modtage.</a:t>
            </a:r>
            <a:br>
              <a:rPr lang="da-DK" sz="1700" dirty="0">
                <a:solidFill>
                  <a:srgbClr val="FF0000"/>
                </a:solidFill>
              </a:rPr>
            </a:br>
            <a:endParaRPr lang="da-DK" sz="17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700" dirty="0">
                <a:solidFill>
                  <a:srgbClr val="FF0000"/>
                </a:solidFill>
              </a:rPr>
              <a:t>Selv medbringe dyner, puder, håndklæder osv.</a:t>
            </a:r>
            <a:br>
              <a:rPr lang="da-DK" sz="1700" dirty="0">
                <a:solidFill>
                  <a:srgbClr val="FF0000"/>
                </a:solidFill>
              </a:rPr>
            </a:br>
            <a:endParaRPr lang="da-DK" sz="17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700" dirty="0">
                <a:solidFill>
                  <a:srgbClr val="FF0000"/>
                </a:solidFill>
              </a:rPr>
              <a:t>Der er service (6 personer) og redskaber på lige fod med en feriehytte. </a:t>
            </a:r>
            <a:br>
              <a:rPr lang="da-DK" sz="1700" dirty="0">
                <a:solidFill>
                  <a:srgbClr val="FF0000"/>
                </a:solidFill>
              </a:rPr>
            </a:br>
            <a:endParaRPr lang="da-DK" sz="17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700" dirty="0">
                <a:solidFill>
                  <a:srgbClr val="FF0000"/>
                </a:solidFill>
              </a:rPr>
              <a:t>Ved skader eller hvis noget går i stykker, informer </a:t>
            </a:r>
            <a:r>
              <a:rPr lang="da-DK" sz="1700" dirty="0" err="1">
                <a:solidFill>
                  <a:srgbClr val="FF0000"/>
                </a:solidFill>
              </a:rPr>
              <a:t>BAB’s</a:t>
            </a:r>
            <a:r>
              <a:rPr lang="da-DK" sz="1700" dirty="0">
                <a:solidFill>
                  <a:srgbClr val="FF0000"/>
                </a:solidFill>
              </a:rPr>
              <a:t> koordinator om det.</a:t>
            </a:r>
            <a:endParaRPr lang="da-DK" sz="1700" noProof="0" dirty="0">
              <a:solidFill>
                <a:srgbClr val="FF0000"/>
              </a:solidFill>
            </a:endParaRPr>
          </a:p>
          <a:p>
            <a:endParaRPr lang="da-DK" sz="1700" noProof="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8164237-93BB-1C30-B978-A99420D2B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289" y="1404305"/>
            <a:ext cx="2683466" cy="4970591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8288938-4CEB-AE56-15DC-28A75FB9C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6782" y="1404305"/>
            <a:ext cx="2780925" cy="497059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8377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8903" y="983570"/>
            <a:ext cx="8781561" cy="553180"/>
          </a:xfrm>
        </p:spPr>
        <p:txBody>
          <a:bodyPr/>
          <a:lstStyle/>
          <a:p>
            <a:r>
              <a:rPr lang="da-DK" sz="3200" dirty="0"/>
              <a:t>Varsling – 6 uger, 2 uger og 3 dage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5529AA0-3FE2-7145-F5FD-06AFD37ABBB5}"/>
              </a:ext>
            </a:extLst>
          </p:cNvPr>
          <p:cNvSpPr txBox="1"/>
          <p:nvPr/>
        </p:nvSpPr>
        <p:spPr>
          <a:xfrm>
            <a:off x="1065402" y="5759678"/>
            <a:ext cx="378937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noProof="0" dirty="0">
                <a:solidFill>
                  <a:schemeClr val="tx2"/>
                </a:solidFill>
              </a:rPr>
              <a:t>Se proces på hjemmesiden</a:t>
            </a:r>
          </a:p>
          <a:p>
            <a:r>
              <a:rPr lang="da-DK" sz="1700" dirty="0">
                <a:solidFill>
                  <a:srgbClr val="FF0000"/>
                </a:solidFill>
              </a:rPr>
              <a:t>www.beboer_grantoften@mth.dk</a:t>
            </a:r>
            <a:endParaRPr lang="da-DK" sz="1700" noProof="0" dirty="0">
              <a:solidFill>
                <a:srgbClr val="FF0000"/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6073257-81D0-2853-E435-FC3F30874700}"/>
              </a:ext>
            </a:extLst>
          </p:cNvPr>
          <p:cNvSpPr txBox="1"/>
          <p:nvPr/>
        </p:nvSpPr>
        <p:spPr>
          <a:xfrm>
            <a:off x="948831" y="4982287"/>
            <a:ext cx="1052106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​"/>
            </a:pPr>
            <a:r>
              <a:rPr lang="da-DK" sz="1700" dirty="0">
                <a:solidFill>
                  <a:schemeClr val="tx2"/>
                </a:solidFill>
              </a:rPr>
              <a:t>Hvis tidsplanen ændres på grund af forhold, som vi endnu ikke er bekendt med, vil I blive underrettet, og en ny forventet opstartstid vil blive oplyst.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22FC3E01-8660-1C30-910A-F69CADBF8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01" y="1478498"/>
            <a:ext cx="10202699" cy="304842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3025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455" y="747679"/>
            <a:ext cx="4959373" cy="553180"/>
          </a:xfrm>
        </p:spPr>
        <p:txBody>
          <a:bodyPr/>
          <a:lstStyle/>
          <a:p>
            <a:r>
              <a:rPr lang="da-DK" sz="3200" dirty="0"/>
              <a:t>Rydning af egen bolig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6073257-81D0-2853-E435-FC3F30874700}"/>
              </a:ext>
            </a:extLst>
          </p:cNvPr>
          <p:cNvSpPr txBox="1"/>
          <p:nvPr/>
        </p:nvSpPr>
        <p:spPr>
          <a:xfrm>
            <a:off x="492455" y="1363038"/>
            <a:ext cx="4691483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​"/>
            </a:pPr>
            <a:r>
              <a:rPr lang="da-DK" sz="1700" dirty="0">
                <a:solidFill>
                  <a:schemeClr val="tx2"/>
                </a:solidFill>
              </a:rPr>
              <a:t>Ingen inventar 1,5 meter fra vindue på værelser</a:t>
            </a:r>
          </a:p>
          <a:p>
            <a:pPr>
              <a:buFont typeface="Arial" panose="020B0604020202020204" pitchFamily="34" charset="0"/>
              <a:buChar char="​"/>
            </a:pPr>
            <a:endParaRPr lang="da-DK" sz="17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​"/>
            </a:pPr>
            <a:r>
              <a:rPr lang="da-DK" sz="1700" dirty="0">
                <a:solidFill>
                  <a:schemeClr val="tx2"/>
                </a:solidFill>
              </a:rPr>
              <a:t>Badeværelset tømmes for alt</a:t>
            </a:r>
          </a:p>
          <a:p>
            <a:pPr>
              <a:buFont typeface="Arial" panose="020B0604020202020204" pitchFamily="34" charset="0"/>
              <a:buChar char="​"/>
            </a:pPr>
            <a:endParaRPr lang="da-DK" sz="17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​"/>
            </a:pPr>
            <a:r>
              <a:rPr lang="da-DK" sz="1700" dirty="0">
                <a:solidFill>
                  <a:schemeClr val="tx2"/>
                </a:solidFill>
              </a:rPr>
              <a:t>Skabe under vasken i køkkenet og ud til vindue skal tømmes</a:t>
            </a:r>
            <a:br>
              <a:rPr lang="da-DK" sz="1700" dirty="0">
                <a:solidFill>
                  <a:schemeClr val="tx2"/>
                </a:solidFill>
              </a:rPr>
            </a:br>
            <a:r>
              <a:rPr lang="da-DK" sz="1700" dirty="0">
                <a:solidFill>
                  <a:schemeClr val="tx2"/>
                </a:solidFill>
              </a:rPr>
              <a:t>(KUN dem der ikke bor over kælder)</a:t>
            </a:r>
          </a:p>
          <a:p>
            <a:pPr>
              <a:buFont typeface="Arial" panose="020B0604020202020204" pitchFamily="34" charset="0"/>
              <a:buChar char="​"/>
            </a:pPr>
            <a:endParaRPr lang="da-DK" sz="17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​"/>
            </a:pPr>
            <a:r>
              <a:rPr lang="da-DK" sz="1700" dirty="0">
                <a:solidFill>
                  <a:schemeClr val="tx2"/>
                </a:solidFill>
              </a:rPr>
              <a:t>Emhætteskab tømmes</a:t>
            </a:r>
          </a:p>
          <a:p>
            <a:pPr>
              <a:buFont typeface="Arial" panose="020B0604020202020204" pitchFamily="34" charset="0"/>
              <a:buChar char="​"/>
            </a:pPr>
            <a:endParaRPr lang="da-DK" sz="17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​"/>
            </a:pPr>
            <a:r>
              <a:rPr lang="da-DK" sz="1700" dirty="0">
                <a:solidFill>
                  <a:schemeClr val="tx2"/>
                </a:solidFill>
              </a:rPr>
              <a:t>Højskab omkring eltavle tømmes </a:t>
            </a:r>
          </a:p>
          <a:p>
            <a:pPr>
              <a:buFont typeface="Arial" panose="020B0604020202020204" pitchFamily="34" charset="0"/>
              <a:buChar char="​"/>
            </a:pPr>
            <a:endParaRPr lang="da-DK" sz="17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​"/>
            </a:pPr>
            <a:r>
              <a:rPr lang="da-DK" sz="1700" dirty="0">
                <a:solidFill>
                  <a:schemeClr val="tx2"/>
                </a:solidFill>
              </a:rPr>
              <a:t>Garderobe på 1 sal tømmes </a:t>
            </a:r>
          </a:p>
          <a:p>
            <a:pPr>
              <a:buFont typeface="Arial" panose="020B0604020202020204" pitchFamily="34" charset="0"/>
              <a:buChar char="​"/>
            </a:pPr>
            <a:endParaRPr lang="da-DK" sz="17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​"/>
            </a:pPr>
            <a:r>
              <a:rPr lang="da-DK" sz="1700" dirty="0">
                <a:solidFill>
                  <a:schemeClr val="tx2"/>
                </a:solidFill>
              </a:rPr>
              <a:t>Der skal ryddes en 1m når der skal bores til rørføring (Stue og værelserne)</a:t>
            </a:r>
          </a:p>
          <a:p>
            <a:pPr>
              <a:buFont typeface="Arial" panose="020B0604020202020204" pitchFamily="34" charset="0"/>
              <a:buChar char="​"/>
            </a:pPr>
            <a:endParaRPr lang="da-DK" sz="17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​"/>
            </a:pPr>
            <a:r>
              <a:rPr lang="da-DK" sz="1700" dirty="0">
                <a:solidFill>
                  <a:schemeClr val="tx2"/>
                </a:solidFill>
              </a:rPr>
              <a:t>Anbefaling: Afdæk så meget du kan, for at undgå for meget støv på dine møbler</a:t>
            </a:r>
          </a:p>
        </p:txBody>
      </p:sp>
      <p:pic>
        <p:nvPicPr>
          <p:cNvPr id="7" name="Billede 6" descr="Et billede, der indeholder tekst, skærmbillede, diagram, Parallel&#10;&#10;Indhold genereret af kunstig intelligens kan være forkert.">
            <a:extLst>
              <a:ext uri="{FF2B5EF4-FFF2-40B4-BE49-F238E27FC236}">
                <a16:creationId xmlns:a16="http://schemas.microsoft.com/office/drawing/2014/main" id="{DDFB8A21-4DD4-9506-5992-3EAC1A9EB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01" y="926988"/>
            <a:ext cx="6091824" cy="549897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F564274-7690-DBEC-C4A2-C2745C0FD5DC}"/>
              </a:ext>
            </a:extLst>
          </p:cNvPr>
          <p:cNvSpPr/>
          <p:nvPr/>
        </p:nvSpPr>
        <p:spPr>
          <a:xfrm>
            <a:off x="5917225" y="1831547"/>
            <a:ext cx="357550" cy="29260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00" dirty="0" err="1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83CB4BC-FAA2-2308-A0AC-1BC9A8B91E1F}"/>
              </a:ext>
            </a:extLst>
          </p:cNvPr>
          <p:cNvSpPr/>
          <p:nvPr/>
        </p:nvSpPr>
        <p:spPr>
          <a:xfrm>
            <a:off x="6431797" y="2786537"/>
            <a:ext cx="357550" cy="29260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00" dirty="0" err="1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7B4CA4B-FE05-1118-C4E4-E1BD72C0ED81}"/>
              </a:ext>
            </a:extLst>
          </p:cNvPr>
          <p:cNvSpPr/>
          <p:nvPr/>
        </p:nvSpPr>
        <p:spPr>
          <a:xfrm>
            <a:off x="9968151" y="2559706"/>
            <a:ext cx="357550" cy="29260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00" dirty="0" err="1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A38364C-BEBD-A036-9969-C84DAE8647CA}"/>
              </a:ext>
            </a:extLst>
          </p:cNvPr>
          <p:cNvSpPr txBox="1"/>
          <p:nvPr/>
        </p:nvSpPr>
        <p:spPr>
          <a:xfrm>
            <a:off x="9354021" y="1731630"/>
            <a:ext cx="19433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noProof="0" dirty="0">
                <a:solidFill>
                  <a:srgbClr val="FF0000"/>
                </a:solidFill>
              </a:rPr>
              <a:t>Der bores huller til ventilationskanalen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07F08E6-9074-C809-AA52-C7E6F21F66AA}"/>
              </a:ext>
            </a:extLst>
          </p:cNvPr>
          <p:cNvSpPr/>
          <p:nvPr/>
        </p:nvSpPr>
        <p:spPr>
          <a:xfrm>
            <a:off x="6929749" y="1831547"/>
            <a:ext cx="357550" cy="29260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00" dirty="0" err="1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59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7515" y="1032968"/>
            <a:ext cx="4943679" cy="579735"/>
          </a:xfrm>
        </p:spPr>
        <p:txBody>
          <a:bodyPr/>
          <a:lstStyle/>
          <a:p>
            <a:r>
              <a:rPr lang="da-DK" sz="3200" b="1" dirty="0"/>
              <a:t>Beboer</a:t>
            </a:r>
            <a:r>
              <a:rPr lang="da-DK" sz="3200" dirty="0"/>
              <a:t>vogn 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21A27080-818F-C0E2-D409-BEEB97EF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15" y="1612702"/>
            <a:ext cx="4535266" cy="4417161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Der er opsat en beboerpavillon hvor kan kan trækkes hen, for at mødes og komme lidt væk fra byggeriet i, mens håndværkerne arbejder  i jeres bolig.</a:t>
            </a:r>
          </a:p>
          <a:p>
            <a:endParaRPr lang="da-DK" dirty="0"/>
          </a:p>
          <a:p>
            <a:r>
              <a:rPr lang="da-DK" dirty="0"/>
              <a:t>Den opsatte beboerpavillon er udstyret med møbler, rampe for niveaufri adgang og er placeret central i Grantofteparken </a:t>
            </a:r>
          </a:p>
          <a:p>
            <a:endParaRPr lang="da-DK" dirty="0"/>
          </a:p>
          <a:p>
            <a:pPr lvl="0">
              <a:lnSpc>
                <a:spcPct val="125000"/>
              </a:lnSpc>
              <a:buNone/>
            </a:pPr>
            <a:r>
              <a:rPr lang="da-D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Husdyr i opholdsvognen er tilladt</a:t>
            </a:r>
            <a:endParaRPr lang="da-DK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lnSpc>
                <a:spcPct val="125000"/>
              </a:lnSpc>
              <a:buNone/>
            </a:pPr>
            <a:r>
              <a:rPr lang="da-D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Ejeren har ansvaret for deres dyr ved ophold i vognen.</a:t>
            </a:r>
            <a:endParaRPr lang="da-DK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lnSpc>
                <a:spcPct val="125000"/>
              </a:lnSpc>
              <a:buNone/>
            </a:pPr>
            <a:r>
              <a:rPr lang="da-D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Evt. skader på opholdsvognen er ejerens ansvar.</a:t>
            </a:r>
            <a:endParaRPr lang="da-DK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789B79D-3CAF-E02B-9CD2-78D869BD7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194" y="886310"/>
            <a:ext cx="6374731" cy="526568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561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02A58-1C37-BFEE-EBC0-A5BE2915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2" y="725192"/>
            <a:ext cx="8781561" cy="517012"/>
          </a:xfrm>
        </p:spPr>
        <p:txBody>
          <a:bodyPr/>
          <a:lstStyle/>
          <a:p>
            <a:r>
              <a:rPr lang="da-DK" dirty="0"/>
              <a:t>Toilet og badevogne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EF2255-ED52-D099-FA80-3DCC6BA97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02" y="1707024"/>
            <a:ext cx="3891121" cy="3762355"/>
          </a:xfrm>
        </p:spPr>
        <p:txBody>
          <a:bodyPr/>
          <a:lstStyle/>
          <a:p>
            <a:r>
              <a:rPr lang="da-DK" dirty="0"/>
              <a:t>Der forefindes 1 stk. toilet-/baderum pr. påbegyndt og uafsluttet bolig ved renoveringen af jeres toilet-/bad.</a:t>
            </a:r>
          </a:p>
          <a:p>
            <a:endParaRPr lang="da-DK" dirty="0"/>
          </a:p>
          <a:p>
            <a:r>
              <a:rPr lang="da-DK" dirty="0"/>
              <a:t>Der vil altid mens renovering udføres være adgang til eget anvist toilet-/bad.</a:t>
            </a:r>
          </a:p>
          <a:p>
            <a:endParaRPr lang="da-DK" dirty="0"/>
          </a:p>
          <a:p>
            <a:r>
              <a:rPr lang="da-DK" dirty="0"/>
              <a:t>Hvor der er behov opstilles der en vogn til svært gående. </a:t>
            </a:r>
          </a:p>
          <a:p>
            <a:endParaRPr lang="da-DK" dirty="0"/>
          </a:p>
          <a:p>
            <a:r>
              <a:rPr lang="da-DK" dirty="0"/>
              <a:t>Som vist på nærværende flyttes vogne som projektet flytter sig.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10B932F-B0DA-9F40-D3E5-6795D8928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247D42A-B225-BE70-B4A5-C60809CA417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6B09E8D-BAE2-CD68-1EAD-9DACB5CC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769" y="1813910"/>
            <a:ext cx="5330981" cy="32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3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392" y="908720"/>
            <a:ext cx="8781561" cy="954000"/>
          </a:xfrm>
        </p:spPr>
        <p:txBody>
          <a:bodyPr/>
          <a:lstStyle/>
          <a:p>
            <a:r>
              <a:rPr lang="da-DK" sz="3200" b="1" dirty="0"/>
              <a:t>Efter renoveringen:</a:t>
            </a:r>
            <a:br>
              <a:rPr lang="da-DK" sz="3200" b="1" dirty="0"/>
            </a:br>
            <a:br>
              <a:rPr lang="da-DK" sz="3200" b="1" dirty="0"/>
            </a:br>
            <a:br>
              <a:rPr lang="da-DK" sz="3200" b="1" dirty="0"/>
            </a:b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/>
              <a:t>30/01-2024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531145"/>
            <a:ext cx="5611945" cy="3996076"/>
          </a:xfrm>
        </p:spPr>
        <p:txBody>
          <a:bodyPr/>
          <a:lstStyle/>
          <a:p>
            <a:r>
              <a:rPr lang="da-DK" sz="1600" b="1" dirty="0">
                <a:solidFill>
                  <a:srgbClr val="002F67"/>
                </a:solidFill>
              </a:rPr>
              <a:t>Mangelgennemgang</a:t>
            </a:r>
          </a:p>
          <a:p>
            <a: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Kort efter renoveringen laver vi en gennemgang af din bolig for at sikre os, at der ikke er nogen fejl eller mangler. </a:t>
            </a:r>
          </a:p>
          <a:p>
            <a: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Efter alle mangler er udbedret afmonterer vi den elektroniske lås.</a:t>
            </a:r>
          </a:p>
          <a:p>
            <a:endParaRPr lang="da-D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 vil i forbindelse med gennemgangen modtage et skema, hvor du kan skrive de mangler/skader, som du mener er sket i perioden, hvor der har været arbejdet i din bolig.</a:t>
            </a:r>
          </a:p>
          <a:p>
            <a:endParaRPr lang="da-DK" sz="1600" dirty="0"/>
          </a:p>
          <a:p>
            <a:r>
              <a:rPr lang="da-DK" sz="1600" b="1" dirty="0">
                <a:solidFill>
                  <a:srgbClr val="002F67"/>
                </a:solidFill>
              </a:rPr>
              <a:t>Ris og ros</a:t>
            </a:r>
          </a:p>
          <a:p>
            <a: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Til sidst beder vi dig deltage i en evaluering, så vi kan høre, hvordan du synes, at renoveringen er forløbet. Vi vil meget gerne høre din mening, så vi hele tiden kan forbedre os.</a:t>
            </a:r>
          </a:p>
          <a:p>
            <a:endParaRPr lang="da-D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AF99E9E-3AEE-7191-BC30-E6C71A7DF1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7213" y="814633"/>
            <a:ext cx="5514122" cy="32815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F0010A1-EE6F-6188-4C87-D9A1D62A5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647" y="4995281"/>
            <a:ext cx="6600539" cy="173228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869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AN_Kontakt"/>
          <p:cNvSpPr>
            <a:spLocks noGrp="1"/>
          </p:cNvSpPr>
          <p:nvPr>
            <p:ph type="title"/>
          </p:nvPr>
        </p:nvSpPr>
        <p:spPr>
          <a:xfrm>
            <a:off x="8134709" y="1285335"/>
            <a:ext cx="4057291" cy="4873924"/>
          </a:xfrm>
        </p:spPr>
        <p:txBody>
          <a:bodyPr wrap="square" tIns="792000" rIns="576000" anchor="t">
            <a:normAutofit/>
          </a:bodyPr>
          <a:lstStyle/>
          <a:p>
            <a:br>
              <a:rPr lang="da-DK" sz="1300" noProof="1"/>
            </a:br>
            <a:br>
              <a:rPr lang="da-DK" sz="1300" noProof="1"/>
            </a:br>
            <a:br>
              <a:rPr lang="da-DK" sz="1300" noProof="1"/>
            </a:br>
            <a:r>
              <a:rPr lang="da-DK" sz="1300" noProof="1"/>
              <a:t>Kontakt:</a:t>
            </a:r>
            <a:br>
              <a:rPr lang="da-DK" sz="1300" noProof="1"/>
            </a:br>
            <a:br>
              <a:rPr lang="da-DK" sz="1300" noProof="1"/>
            </a:br>
            <a:r>
              <a:rPr lang="da-DK" sz="1300" dirty="0"/>
              <a:t>Du er altid velkommen til at kontakte vores beboerkoordinator, </a:t>
            </a:r>
            <a:br>
              <a:rPr lang="da-DK" sz="1300" dirty="0"/>
            </a:br>
            <a:br>
              <a:rPr lang="da-DK" sz="1300" dirty="0"/>
            </a:br>
            <a:r>
              <a:rPr lang="da-DK" sz="1300" dirty="0"/>
              <a:t>Du kan også kontakte os på mail: beboer_grantoften@mth.dk</a:t>
            </a:r>
            <a:br>
              <a:rPr lang="da-DK" sz="1300" dirty="0"/>
            </a:br>
            <a:br>
              <a:rPr lang="da-DK" sz="1300" dirty="0"/>
            </a:br>
            <a:r>
              <a:rPr lang="da-DK" sz="1300" dirty="0"/>
              <a:t>Skulle der opstå en akut situation, hvor du har brug for assistance grundet renoveringen, kan du udenfor normal arbejdstid ringe til vagttelefonen. </a:t>
            </a:r>
            <a:br>
              <a:rPr lang="da-DK" sz="1300" b="1" dirty="0">
                <a:cs typeface="Arial"/>
              </a:rPr>
            </a:br>
            <a:br>
              <a:rPr lang="da-DK" sz="1300" u="sng" dirty="0"/>
            </a:br>
            <a:r>
              <a:rPr lang="da-DK" sz="1300" dirty="0">
                <a:cs typeface="Arial"/>
              </a:rPr>
              <a:t>Tlf. 58 56 83 10</a:t>
            </a:r>
            <a:endParaRPr lang="da-DK" sz="1300" noProof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368933-3D26-4073-B460-C21C19EB75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781026" cy="68580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da-DK" sz="2800" b="1" i="1" dirty="0">
                <a:latin typeface="+mj-lt"/>
              </a:rPr>
              <a:t>Vi stræber efter effektivitet og hastighed i vores arbejde uden at gå på kompromis med kvaliteten.</a:t>
            </a:r>
          </a:p>
          <a:p>
            <a:pPr algn="ctr">
              <a:spcAft>
                <a:spcPts val="600"/>
              </a:spcAft>
            </a:pPr>
            <a:endParaRPr lang="da-DK" sz="2800" b="1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da-DK" sz="2800" b="1" i="1" dirty="0">
                <a:latin typeface="+mj-lt"/>
              </a:rPr>
              <a:t>Tak for et godt møde</a:t>
            </a:r>
          </a:p>
          <a:p>
            <a:pPr algn="ctr">
              <a:spcAft>
                <a:spcPts val="600"/>
              </a:spcAft>
              <a:buNone/>
            </a:pPr>
            <a:endParaRPr lang="da-DK" sz="1600" b="1" i="1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5529AA0-3FE2-7145-F5FD-06AFD37ABBB5}"/>
              </a:ext>
            </a:extLst>
          </p:cNvPr>
          <p:cNvSpPr txBox="1"/>
          <p:nvPr/>
        </p:nvSpPr>
        <p:spPr>
          <a:xfrm>
            <a:off x="390552" y="6005797"/>
            <a:ext cx="3788342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700" noProof="0" dirty="0">
                <a:solidFill>
                  <a:schemeClr val="tx2"/>
                </a:solidFill>
              </a:rPr>
              <a:t>Se proces på hjemmesiden</a:t>
            </a:r>
          </a:p>
          <a:p>
            <a:r>
              <a:rPr lang="da-DK" sz="1050" b="1" dirty="0">
                <a:effectLst/>
                <a:latin typeface="Proxima Nova"/>
              </a:rPr>
              <a:t>   </a:t>
            </a:r>
            <a:r>
              <a:rPr lang="da-DK" sz="1200" b="1" dirty="0">
                <a:solidFill>
                  <a:srgbClr val="FF0000"/>
                </a:solidFill>
                <a:effectLst/>
                <a:latin typeface="Proxima Nova"/>
              </a:rPr>
              <a:t>www.mth-grantoften-beboerinfo.dk</a:t>
            </a:r>
            <a:endParaRPr lang="da-DK" sz="1050" b="1" dirty="0">
              <a:solidFill>
                <a:srgbClr val="FF0000"/>
              </a:solidFill>
              <a:effectLst/>
              <a:latin typeface="Proxima Nova"/>
            </a:endParaRPr>
          </a:p>
          <a:p>
            <a:br>
              <a:rPr lang="da-DK" sz="1700" dirty="0">
                <a:solidFill>
                  <a:srgbClr val="FF0000"/>
                </a:solidFill>
              </a:rPr>
            </a:br>
            <a:endParaRPr lang="da-DK" sz="1700" noProof="0" dirty="0">
              <a:solidFill>
                <a:srgbClr val="FF0000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7688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78B73-E903-E81C-8A91-C800CD6F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1811054"/>
            <a:ext cx="10832675" cy="577263"/>
          </a:xfrm>
        </p:spPr>
        <p:txBody>
          <a:bodyPr anchor="t">
            <a:normAutofit/>
          </a:bodyPr>
          <a:lstStyle/>
          <a:p>
            <a:r>
              <a:rPr lang="da-DK" dirty="0"/>
              <a:t>Hvem er vi.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F1F3A43-3D38-1C73-7FE8-328BF3A40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000" y="2689853"/>
            <a:ext cx="3278898" cy="251519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da-DK" dirty="0"/>
              <a:t>Henrik (Projektleder DAB)</a:t>
            </a:r>
            <a:br>
              <a:rPr lang="da-DK" dirty="0"/>
            </a:br>
            <a:r>
              <a:rPr lang="da-DK" dirty="0"/>
              <a:t>Jan (Sweco Rådgiver)</a:t>
            </a:r>
          </a:p>
          <a:p>
            <a:pPr>
              <a:spcAft>
                <a:spcPts val="600"/>
              </a:spcAft>
            </a:pPr>
            <a:r>
              <a:rPr lang="da-DK" dirty="0"/>
              <a:t>Henning (MTH Projektchef)</a:t>
            </a:r>
            <a:br>
              <a:rPr lang="da-DK" dirty="0"/>
            </a:br>
            <a:r>
              <a:rPr lang="da-DK" dirty="0"/>
              <a:t>Michael (MTH Projektleder)</a:t>
            </a:r>
            <a:br>
              <a:rPr lang="da-DK" dirty="0"/>
            </a:br>
            <a:r>
              <a:rPr lang="da-DK" dirty="0"/>
              <a:t>Martin (MTH Entrepriseleder)</a:t>
            </a:r>
            <a:br>
              <a:rPr lang="da-DK" dirty="0"/>
            </a:br>
            <a:r>
              <a:rPr lang="da-DK" dirty="0"/>
              <a:t>Nina (MTH Beboerkoordinator)</a:t>
            </a:r>
            <a:br>
              <a:rPr lang="da-DK" dirty="0"/>
            </a:br>
            <a:r>
              <a:rPr lang="da-DK" dirty="0"/>
              <a:t>Eirik (MTH Proceskonsulent)</a:t>
            </a:r>
          </a:p>
          <a:p>
            <a:pPr>
              <a:spcAft>
                <a:spcPts val="600"/>
              </a:spcAft>
            </a:pPr>
            <a:r>
              <a:rPr lang="da-DK" dirty="0"/>
              <a:t>Dan (BAB Ejendomsleder)</a:t>
            </a:r>
            <a:br>
              <a:rPr lang="da-DK" dirty="0"/>
            </a:br>
            <a:r>
              <a:rPr lang="da-DK" dirty="0"/>
              <a:t>Johnny (BAB Drift)</a:t>
            </a:r>
            <a:br>
              <a:rPr lang="da-DK" dirty="0"/>
            </a:br>
            <a:r>
              <a:rPr lang="da-DK" dirty="0"/>
              <a:t>Jesper (BAB Beboerkoordinator)</a:t>
            </a:r>
          </a:p>
          <a:p>
            <a:pPr>
              <a:spcAft>
                <a:spcPts val="600"/>
              </a:spcAft>
            </a:pPr>
            <a:endParaRPr lang="da-DK" dirty="0"/>
          </a:p>
          <a:p>
            <a:pPr>
              <a:spcAft>
                <a:spcPts val="600"/>
              </a:spcAft>
            </a:pPr>
            <a:endParaRPr lang="da-DK" dirty="0"/>
          </a:p>
          <a:p>
            <a:pPr>
              <a:spcAft>
                <a:spcPts val="600"/>
              </a:spcAft>
            </a:pPr>
            <a:endParaRPr lang="da-DK" dirty="0"/>
          </a:p>
        </p:txBody>
      </p:sp>
      <p:pic>
        <p:nvPicPr>
          <p:cNvPr id="15" name="Pladsholder til billede 14">
            <a:extLst>
              <a:ext uri="{FF2B5EF4-FFF2-40B4-BE49-F238E27FC236}">
                <a16:creationId xmlns:a16="http://schemas.microsoft.com/office/drawing/2014/main" id="{B4F87400-952B-82E3-E7C0-73A76E1800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4080732" y="2246093"/>
            <a:ext cx="7004212" cy="2731641"/>
          </a:xfrm>
          <a:noFill/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77A0636-A89B-EC00-9721-D55789DE3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925" y="361496"/>
            <a:ext cx="336000" cy="17830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887D2ECA-AF8C-BFB4-01CB-5B05CE60D00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480674" y="361496"/>
            <a:ext cx="1024001" cy="178305"/>
          </a:xfrm>
        </p:spPr>
        <p:txBody>
          <a:bodyPr/>
          <a:lstStyle/>
          <a:p>
            <a:endParaRPr lang="da-DK"/>
          </a:p>
        </p:txBody>
      </p:sp>
      <p:pic>
        <p:nvPicPr>
          <p:cNvPr id="9" name="Billede 8" descr="Et billede, der indeholder person, Ansigt, indendørs, mur&#10;&#10;Indhold genereret af kunstig intelligens kan være forkert.">
            <a:extLst>
              <a:ext uri="{FF2B5EF4-FFF2-40B4-BE49-F238E27FC236}">
                <a16:creationId xmlns:a16="http://schemas.microsoft.com/office/drawing/2014/main" id="{7685A302-3E33-A83A-AF3B-D5B51D08D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336" y="2225968"/>
            <a:ext cx="936152" cy="1576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lede 10" descr="Et billede, der indeholder person, Ansigt, Selfie, tøj">
            <a:extLst>
              <a:ext uri="{FF2B5EF4-FFF2-40B4-BE49-F238E27FC236}">
                <a16:creationId xmlns:a16="http://schemas.microsoft.com/office/drawing/2014/main" id="{0303FB9A-FF79-81D3-66FE-55A307F5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0724" y="2440321"/>
            <a:ext cx="1556330" cy="1167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30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8EF23DF-7981-03BD-B5F1-5B7B47E3BA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2000" y="2565399"/>
            <a:ext cx="5087451" cy="22826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Etapemøder/informationsmøder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Varslinger havner i brevsprækken 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Vores hjemmeside</a:t>
            </a:r>
            <a:br>
              <a:rPr lang="da-DK" dirty="0"/>
            </a:br>
            <a:r>
              <a:rPr lang="da-DK" dirty="0"/>
              <a:t>Opdateres løbende ifm. Byggeprocessen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9E1A44-0B92-F2F9-68AC-A5996957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Information til beboer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F76CBA1-5CB2-69C0-FB7A-F1FE9F0BA3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961D8E-6ABB-A77A-7760-34F82E1193F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028B0D3-331A-7BF3-3AA0-8535101951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" name="Pladsholder til billede 12" descr="Et billede, der indeholder tegneserie, clipart, illustration/afbildning, Animeret tegnefilm">
            <a:extLst>
              <a:ext uri="{FF2B5EF4-FFF2-40B4-BE49-F238E27FC236}">
                <a16:creationId xmlns:a16="http://schemas.microsoft.com/office/drawing/2014/main" id="{E4EC9086-F2B1-2231-93C8-A8670A3918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" b="957"/>
          <a:stretch/>
        </p:blipFill>
        <p:spPr/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57D22341-F3C2-A3CB-27EF-F1D50CD39903}"/>
              </a:ext>
            </a:extLst>
          </p:cNvPr>
          <p:cNvSpPr txBox="1"/>
          <p:nvPr/>
        </p:nvSpPr>
        <p:spPr>
          <a:xfrm>
            <a:off x="468370" y="5488807"/>
            <a:ext cx="5043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2060"/>
                </a:solidFill>
              </a:rPr>
              <a:t>https://www.mth-grantoften-beboerinfo.dk/</a:t>
            </a:r>
          </a:p>
        </p:txBody>
      </p:sp>
    </p:spTree>
    <p:extLst>
      <p:ext uri="{BB962C8B-B14F-4D97-AF65-F5344CB8AC3E}">
        <p14:creationId xmlns:p14="http://schemas.microsoft.com/office/powerpoint/2010/main" val="13176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7F24F-7EB6-F33E-6A4D-BFA636F0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7" y="797523"/>
            <a:ext cx="8781561" cy="477000"/>
          </a:xfrm>
        </p:spPr>
        <p:txBody>
          <a:bodyPr/>
          <a:lstStyle/>
          <a:p>
            <a:r>
              <a:rPr lang="da-DK" dirty="0"/>
              <a:t>Byggepladsplan – oversigt.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726A11-7808-4508-222B-DEAE1CDAAD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E861796-9845-25ED-15DC-A94A3EDECB4B}"/>
              </a:ext>
            </a:extLst>
          </p:cNvPr>
          <p:cNvSpPr txBox="1"/>
          <p:nvPr/>
        </p:nvSpPr>
        <p:spPr>
          <a:xfrm>
            <a:off x="767752" y="1986893"/>
            <a:ext cx="3131388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700" noProof="0" dirty="0">
                <a:solidFill>
                  <a:schemeClr val="tx2"/>
                </a:solidFill>
              </a:rPr>
              <a:t>Vi er i gang i række 1 og meget snart starte i jeres rækker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8B0A732-C930-E33A-BED9-3AEDAA16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4085">
            <a:off x="4064914" y="1299907"/>
            <a:ext cx="7910414" cy="49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9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73D5D-0837-2532-C92C-F23BBDE4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2" y="767916"/>
            <a:ext cx="8781561" cy="517721"/>
          </a:xfrm>
        </p:spPr>
        <p:txBody>
          <a:bodyPr/>
          <a:lstStyle/>
          <a:p>
            <a:r>
              <a:rPr lang="da-DK" dirty="0"/>
              <a:t>Byggeprocessen opdelt i 3 spor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DCD5356-CA73-2DFF-FDF7-463BA9889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1CD025B-3184-5E8E-4542-2A6DDAB8D1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383E98B-9F8C-A8E6-6A3A-0B061213AFEF}"/>
              </a:ext>
            </a:extLst>
          </p:cNvPr>
          <p:cNvSpPr txBox="1"/>
          <p:nvPr/>
        </p:nvSpPr>
        <p:spPr>
          <a:xfrm>
            <a:off x="672002" y="1992368"/>
            <a:ext cx="2370071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700" noProof="0" dirty="0">
                <a:solidFill>
                  <a:schemeClr val="tx2"/>
                </a:solidFill>
              </a:rPr>
              <a:t>Skabe større forståelse for hvorfor der opstartes forskellige steder.</a:t>
            </a:r>
          </a:p>
          <a:p>
            <a:endParaRPr lang="da-DK" sz="17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noProof="0" dirty="0">
                <a:solidFill>
                  <a:schemeClr val="tx2"/>
                </a:solidFill>
              </a:rPr>
              <a:t>Mørkeblå = spor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tx2"/>
                </a:solidFill>
              </a:rPr>
              <a:t>Orange = spor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noProof="0" dirty="0">
                <a:solidFill>
                  <a:schemeClr val="tx2"/>
                </a:solidFill>
              </a:rPr>
              <a:t>Lyseblå = spor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700" dirty="0">
              <a:solidFill>
                <a:schemeClr val="tx2"/>
              </a:solidFill>
            </a:endParaRPr>
          </a:p>
          <a:p>
            <a:r>
              <a:rPr lang="da-DK" sz="1700" noProof="0" dirty="0">
                <a:solidFill>
                  <a:schemeClr val="tx2"/>
                </a:solidFill>
              </a:rPr>
              <a:t>De gule markeringer er række nr.</a:t>
            </a:r>
          </a:p>
          <a:p>
            <a:endParaRPr lang="da-DK" sz="1700" dirty="0">
              <a:solidFill>
                <a:schemeClr val="tx2"/>
              </a:solidFill>
            </a:endParaRPr>
          </a:p>
          <a:p>
            <a:r>
              <a:rPr lang="da-DK" sz="1700" noProof="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EC051D3-528E-FC65-DDA5-D8EFF640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434" y="1163288"/>
            <a:ext cx="8358998" cy="53332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0BE5AFDD-3EBD-1948-12C7-1B0176F8CBA9}"/>
              </a:ext>
            </a:extLst>
          </p:cNvPr>
          <p:cNvSpPr txBox="1"/>
          <p:nvPr/>
        </p:nvSpPr>
        <p:spPr>
          <a:xfrm>
            <a:off x="10992674" y="3118113"/>
            <a:ext cx="327803" cy="26161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700" noProof="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B63A7A7-B6B2-64B2-4985-A1EA3F7662EF}"/>
              </a:ext>
            </a:extLst>
          </p:cNvPr>
          <p:cNvSpPr txBox="1"/>
          <p:nvPr/>
        </p:nvSpPr>
        <p:spPr>
          <a:xfrm>
            <a:off x="9555193" y="5269302"/>
            <a:ext cx="327803" cy="26161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700" dirty="0">
                <a:solidFill>
                  <a:schemeClr val="tx2"/>
                </a:solidFill>
              </a:rPr>
              <a:t>5</a:t>
            </a:r>
            <a:endParaRPr lang="da-DK" sz="1700" noProof="0" dirty="0">
              <a:solidFill>
                <a:schemeClr val="tx2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2F0D65C-8C76-43A2-4D80-8986FC64B3B4}"/>
              </a:ext>
            </a:extLst>
          </p:cNvPr>
          <p:cNvSpPr txBox="1"/>
          <p:nvPr/>
        </p:nvSpPr>
        <p:spPr>
          <a:xfrm>
            <a:off x="8232476" y="5269302"/>
            <a:ext cx="327803" cy="26161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700" dirty="0">
                <a:solidFill>
                  <a:schemeClr val="tx2"/>
                </a:solidFill>
              </a:rPr>
              <a:t>9</a:t>
            </a:r>
            <a:endParaRPr lang="da-DK" sz="17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1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70D90-79D2-EB26-8F28-0771CBF7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99" y="729991"/>
            <a:ext cx="10832672" cy="365564"/>
          </a:xfrm>
        </p:spPr>
        <p:txBody>
          <a:bodyPr anchor="t">
            <a:normAutofit fontScale="90000"/>
          </a:bodyPr>
          <a:lstStyle/>
          <a:p>
            <a:r>
              <a:rPr lang="da-DK" dirty="0"/>
              <a:t>Tidsplan </a:t>
            </a:r>
            <a:r>
              <a:rPr lang="da-DK"/>
              <a:t>for rækkerne</a:t>
            </a:r>
            <a:endParaRPr lang="da-DK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5A34E2D-5E95-C595-309E-1118322D76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1146" y="3561154"/>
            <a:ext cx="1460710" cy="365564"/>
          </a:xfrm>
        </p:spPr>
        <p:txBody>
          <a:bodyPr/>
          <a:lstStyle/>
          <a:p>
            <a:r>
              <a:rPr lang="da-DK" sz="1600" dirty="0"/>
              <a:t>Række</a:t>
            </a:r>
            <a:r>
              <a:rPr lang="en-US" sz="1600" dirty="0"/>
              <a:t> 5</a:t>
            </a:r>
            <a:endParaRPr lang="en-US" sz="12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113B0E3-B94C-CBEC-2400-3F334CDE5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925" y="361496"/>
            <a:ext cx="336000" cy="17830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BE511C20-2624-F1C1-E05B-59CC301185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480674" y="361496"/>
            <a:ext cx="1024001" cy="17830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A903EFB-EFCD-C0D6-5D32-1581E0CCFE93}"/>
              </a:ext>
            </a:extLst>
          </p:cNvPr>
          <p:cNvSpPr txBox="1"/>
          <p:nvPr/>
        </p:nvSpPr>
        <p:spPr>
          <a:xfrm>
            <a:off x="1001146" y="1935939"/>
            <a:ext cx="1604513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700" noProof="0" dirty="0">
                <a:solidFill>
                  <a:schemeClr val="tx2"/>
                </a:solidFill>
              </a:rPr>
              <a:t>Række 2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83991D5-979D-FD44-F9F0-E4203D283504}"/>
              </a:ext>
            </a:extLst>
          </p:cNvPr>
          <p:cNvSpPr txBox="1">
            <a:spLocks/>
          </p:cNvSpPr>
          <p:nvPr/>
        </p:nvSpPr>
        <p:spPr>
          <a:xfrm>
            <a:off x="1001146" y="5190620"/>
            <a:ext cx="1538348" cy="3655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·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·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·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·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/>
              <a:t>Række</a:t>
            </a:r>
            <a:r>
              <a:rPr lang="en-US" sz="1600" dirty="0"/>
              <a:t> 9</a:t>
            </a:r>
          </a:p>
          <a:p>
            <a:endParaRPr lang="en-US" sz="1200" dirty="0"/>
          </a:p>
        </p:txBody>
      </p:sp>
      <p:pic>
        <p:nvPicPr>
          <p:cNvPr id="7" name="Pladsholder til indhold 6" descr="Et billede, der indeholder tekst, skærmbillede, diagram, Rektangel">
            <a:extLst>
              <a:ext uri="{FF2B5EF4-FFF2-40B4-BE49-F238E27FC236}">
                <a16:creationId xmlns:a16="http://schemas.microsoft.com/office/drawing/2014/main" id="{D2CB9817-956E-5E3D-BB05-20B0781C79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94" y="1122118"/>
            <a:ext cx="8381548" cy="5609201"/>
          </a:xfrm>
        </p:spPr>
      </p:pic>
    </p:spTree>
    <p:extLst>
      <p:ext uri="{BB962C8B-B14F-4D97-AF65-F5344CB8AC3E}">
        <p14:creationId xmlns:p14="http://schemas.microsoft.com/office/powerpoint/2010/main" val="312207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482" y="703786"/>
            <a:ext cx="2685665" cy="417888"/>
          </a:xfrm>
        </p:spPr>
        <p:txBody>
          <a:bodyPr/>
          <a:lstStyle/>
          <a:p>
            <a:r>
              <a:rPr lang="da-DK" sz="3200" dirty="0"/>
              <a:t>Genhusning</a:t>
            </a:r>
            <a:br>
              <a:rPr lang="da-DK" sz="3200" b="1" dirty="0"/>
            </a:br>
            <a:br>
              <a:rPr lang="da-DK" sz="3200" b="1" dirty="0"/>
            </a:b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21A27080-818F-C0E2-D409-BEEB97EF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83" y="1486677"/>
            <a:ext cx="2685664" cy="4752629"/>
          </a:xfrm>
        </p:spPr>
        <p:txBody>
          <a:bodyPr/>
          <a:lstStyle/>
          <a:p>
            <a:r>
              <a:rPr lang="da-DK" sz="1400" dirty="0"/>
              <a:t>Der er opsat 4 genhusnings boliger, hvor i beboer skal bo i 3 dage mens saneringsarbejdet udføres i jeres bolig. </a:t>
            </a:r>
          </a:p>
          <a:p>
            <a:endParaRPr lang="da-DK" sz="1400" dirty="0"/>
          </a:p>
          <a:p>
            <a:r>
              <a:rPr lang="da-DK" sz="1400" dirty="0"/>
              <a:t>I genhusnings boligen, som er udstyret med møbler, rampe for niveaufri adgang. Boligen er udstyret med hverdagens fornødenheder. (fx gryder, pande, tallerkner og bestik)</a:t>
            </a:r>
          </a:p>
          <a:p>
            <a:endParaRPr lang="da-DK" sz="1400" dirty="0"/>
          </a:p>
          <a:p>
            <a:r>
              <a:rPr lang="da-DK" sz="1400" dirty="0"/>
              <a:t>Adgang til genhusningsboligen  er via en nøglebrik, der bliver udleveret og skal returneres ved udflytning. (Ligesom den der sættes i jeres bolig)</a:t>
            </a:r>
          </a:p>
          <a:p>
            <a:endParaRPr lang="da-DK" sz="1400" dirty="0"/>
          </a:p>
          <a:p>
            <a:r>
              <a:rPr lang="da-DK" sz="1400" dirty="0"/>
              <a:t>Genhusningsboligerne er placeret central i Grantofteparken.</a:t>
            </a:r>
            <a:endParaRPr lang="da-DK" dirty="0"/>
          </a:p>
          <a:p>
            <a:pPr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CFA2F33-CAEA-C84C-2FF2-35837DD4B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889" y="361496"/>
            <a:ext cx="7531160" cy="180373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42F9642-0066-B7B1-8215-EA616FB06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5889" y="2165231"/>
            <a:ext cx="7531160" cy="198407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B62FAD3-EB05-E51D-A0BD-63D9DEDB6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889" y="4149307"/>
            <a:ext cx="7531159" cy="225924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890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99991" y="714314"/>
            <a:ext cx="6172200" cy="5826125"/>
          </a:xfrm>
        </p:spPr>
        <p:txBody>
          <a:bodyPr vert="horz" lIns="0" tIns="0" rIns="0" bIns="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da-DK" sz="1100" b="1" kern="1200" dirty="0">
                <a:ea typeface="+mj-ea"/>
                <a:cs typeface="+mj-cs"/>
              </a:rPr>
            </a:br>
            <a:r>
              <a:rPr lang="da-DK" sz="1100" b="1" kern="1200" dirty="0">
                <a:ea typeface="+mj-ea"/>
                <a:cs typeface="+mj-cs"/>
              </a:rPr>
              <a:t>Før opstart i din bolig</a:t>
            </a:r>
            <a:endParaRPr lang="da-DK" sz="1100" kern="12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100" kern="1200" dirty="0">
                <a:ea typeface="+mj-ea"/>
                <a:cs typeface="+mj-cs"/>
              </a:rPr>
              <a:t>Vi ønsker naturligvis at genere jer så lidt som muligt, men det er vigtigt, at vores håndværkere kan komme til i din bolig. Derfor skal adgangsveje og arbejdsområderne være helt ryddet. Dette gælder løse tæpper, skabe, møbler, lampe, og værdigenstande mm.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11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100" b="1" dirty="0"/>
              <a:t>Besøg og fotografering af din bolig</a:t>
            </a:r>
            <a:br>
              <a:rPr lang="da-DK" sz="1100" b="1" dirty="0"/>
            </a:br>
            <a:r>
              <a:rPr lang="da-DK" sz="1100" b="1" kern="1200" dirty="0">
                <a:solidFill>
                  <a:schemeClr val="tx1"/>
                </a:solidFill>
                <a:ea typeface="+mj-ea"/>
                <a:cs typeface="+mj-cs"/>
              </a:rPr>
              <a:t>Under besøg skal nævnes det forventes at i skal være hjemme, da vi ikke har adgang til boligen.</a:t>
            </a:r>
            <a:endParaRPr lang="da-DK" sz="11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da-DK" sz="1100" dirty="0"/>
              <a:t>Vi kommer d. 22/4 række 2, 23/4 række 5 og 24/4 række 9 april til før registrering.   </a:t>
            </a:r>
            <a:br>
              <a:rPr lang="da-DK" sz="1100" dirty="0"/>
            </a:br>
            <a:r>
              <a:rPr lang="da-DK" sz="1100" dirty="0"/>
              <a:t>De første 10 boliger i rækken kl. 9-12. Og de resterende kl. 12:30-15:30</a:t>
            </a:r>
            <a:br>
              <a:rPr lang="da-DK" sz="1100" dirty="0"/>
            </a:br>
            <a:br>
              <a:rPr lang="da-DK" sz="1100" dirty="0"/>
            </a:br>
            <a:r>
              <a:rPr lang="da-DK" sz="1100" dirty="0"/>
              <a:t>Ved før registreringen, tages der 360 graders billeder både inde og ude også spørger vi om følgende: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da-DK" sz="1100" kern="1200" dirty="0">
                <a:ea typeface="+mj-ea"/>
                <a:cs typeface="+mj-cs"/>
              </a:rPr>
              <a:t>   - </a:t>
            </a:r>
            <a:r>
              <a:rPr lang="da-DK" sz="1100" dirty="0"/>
              <a:t>Entreen 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da-DK" sz="1100" dirty="0"/>
              <a:t>   - Have (Terrasse og overdækning)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da-DK" sz="1100" dirty="0"/>
              <a:t>   - Husdyr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da-DK" sz="1100" dirty="0"/>
              <a:t>   - Afmontering af VM &amp; TT samt deponering i opvarmet og aflåst container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</a:pPr>
            <a:br>
              <a:rPr lang="da-DK" sz="1100" dirty="0">
                <a:ea typeface="+mj-ea"/>
                <a:cs typeface="+mj-cs"/>
              </a:rPr>
            </a:br>
            <a:r>
              <a:rPr lang="da-DK" sz="1100" b="1" dirty="0">
                <a:ea typeface="+mj-ea"/>
                <a:cs typeface="+mj-cs"/>
              </a:rPr>
              <a:t>Beboervalg</a:t>
            </a:r>
            <a:br>
              <a:rPr lang="da-DK" sz="1100" b="1" dirty="0">
                <a:ea typeface="+mj-ea"/>
                <a:cs typeface="+mj-cs"/>
              </a:rPr>
            </a:br>
            <a:br>
              <a:rPr lang="da-DK" sz="1100" b="1" dirty="0">
                <a:ea typeface="+mj-ea"/>
                <a:cs typeface="+mj-cs"/>
              </a:rPr>
            </a:br>
            <a:r>
              <a:rPr lang="da-DK" sz="1100" i="1" kern="1200" dirty="0">
                <a:ea typeface="+mj-ea"/>
                <a:cs typeface="+mj-cs"/>
              </a:rPr>
              <a:t>Følgende beboervalg skal tages og oplyses til gennemgangen</a:t>
            </a:r>
            <a:br>
              <a:rPr lang="da-DK" sz="1100" kern="1200" dirty="0">
                <a:ea typeface="+mj-ea"/>
                <a:cs typeface="+mj-cs"/>
              </a:rPr>
            </a:br>
            <a:br>
              <a:rPr lang="da-DK" sz="1100" kern="1200" dirty="0">
                <a:ea typeface="+mj-ea"/>
                <a:cs typeface="+mj-cs"/>
              </a:rPr>
            </a:br>
            <a:r>
              <a:rPr lang="da-DK" sz="1100" kern="1200" dirty="0">
                <a:ea typeface="+mj-ea"/>
                <a:cs typeface="+mj-cs"/>
              </a:rPr>
              <a:t>-</a:t>
            </a:r>
            <a:r>
              <a:rPr lang="da-DK" sz="1100" dirty="0">
                <a:ea typeface="+mj-ea"/>
                <a:cs typeface="+mj-cs"/>
              </a:rPr>
              <a:t> E</a:t>
            </a:r>
            <a:r>
              <a:rPr lang="da-DK" sz="1100" kern="1200" dirty="0">
                <a:ea typeface="+mj-ea"/>
                <a:cs typeface="+mj-cs"/>
              </a:rPr>
              <a:t>mhætte:</a:t>
            </a:r>
            <a:r>
              <a:rPr lang="da-DK" sz="1100" dirty="0">
                <a:ea typeface="+mj-ea"/>
                <a:cs typeface="+mj-cs"/>
              </a:rPr>
              <a:t> Hvis frithængende </a:t>
            </a:r>
            <a:r>
              <a:rPr lang="da-DK" sz="1100" kern="1200" dirty="0">
                <a:ea typeface="+mj-ea"/>
                <a:cs typeface="+mj-cs"/>
              </a:rPr>
              <a:t>(Hvid eller </a:t>
            </a:r>
            <a:r>
              <a:rPr lang="da-DK" sz="1100" kern="1200" dirty="0" err="1">
                <a:ea typeface="+mj-ea"/>
                <a:cs typeface="+mj-cs"/>
              </a:rPr>
              <a:t>Alu</a:t>
            </a:r>
            <a:r>
              <a:rPr lang="da-DK" sz="1100" kern="1200" dirty="0">
                <a:ea typeface="+mj-ea"/>
                <a:cs typeface="+mj-cs"/>
              </a:rPr>
              <a:t>)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</a:pPr>
            <a:r>
              <a:rPr lang="da-DK" sz="1100" dirty="0">
                <a:ea typeface="+mj-ea"/>
                <a:cs typeface="+mj-cs"/>
              </a:rPr>
              <a:t>- F</a:t>
            </a:r>
            <a:r>
              <a:rPr lang="da-DK" sz="1100" kern="1200" dirty="0">
                <a:ea typeface="+mj-ea"/>
                <a:cs typeface="+mj-cs"/>
              </a:rPr>
              <a:t>liser på badeværelset (Helforbandt eller halvforbandt</a:t>
            </a:r>
            <a:r>
              <a:rPr lang="da-DK" sz="1100" dirty="0">
                <a:ea typeface="+mj-ea"/>
                <a:cs typeface="+mj-cs"/>
              </a:rPr>
              <a:t>)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</a:pPr>
            <a:r>
              <a:rPr lang="da-DK" sz="1100" kern="1200" dirty="0">
                <a:ea typeface="+mj-ea"/>
                <a:cs typeface="+mj-cs"/>
              </a:rPr>
              <a:t>- Tørkloset evt. ønsket placering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</a:pPr>
            <a:r>
              <a:rPr lang="da-DK" sz="1100" dirty="0">
                <a:ea typeface="+mj-ea"/>
                <a:cs typeface="+mj-cs"/>
              </a:rPr>
              <a:t>- Behov for container til opbevaring af haveredskaber og havemøbler  </a:t>
            </a:r>
            <a:endParaRPr lang="da-DK" sz="1100" kern="12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11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100" b="1" dirty="0"/>
              <a:t>Opstart af arbejdet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100" dirty="0"/>
              <a:t>Vi varsler 3 dage inde vi skal have adgang til jeres bolig og hvornår vi forventer at påbegynde arbejdet i din bolig.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9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925" y="361496"/>
            <a:ext cx="336000" cy="178305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CCA313C-BAA9-1345-D3B7-18689D868E34}"/>
              </a:ext>
            </a:extLst>
          </p:cNvPr>
          <p:cNvSpPr txBox="1"/>
          <p:nvPr/>
        </p:nvSpPr>
        <p:spPr>
          <a:xfrm>
            <a:off x="608503" y="774699"/>
            <a:ext cx="4578350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000" b="1" dirty="0">
                <a:solidFill>
                  <a:srgbClr val="002F67"/>
                </a:solidFill>
                <a:latin typeface="+mj-lt"/>
                <a:ea typeface="+mj-ea"/>
                <a:cs typeface="+mj-cs"/>
              </a:rPr>
              <a:t>Før</a:t>
            </a:r>
            <a:r>
              <a:rPr lang="da-DK" sz="1800" b="1" kern="1200" dirty="0">
                <a:latin typeface="+mj-lt"/>
                <a:ea typeface="+mj-ea"/>
                <a:cs typeface="+mj-cs"/>
              </a:rPr>
              <a:t> </a:t>
            </a:r>
            <a:r>
              <a:rPr lang="da-DK" sz="3000" b="1" dirty="0">
                <a:solidFill>
                  <a:srgbClr val="002F67"/>
                </a:solidFill>
                <a:latin typeface="+mj-lt"/>
                <a:ea typeface="+mj-ea"/>
                <a:cs typeface="+mj-cs"/>
              </a:rPr>
              <a:t>opstart i din bolig</a:t>
            </a:r>
          </a:p>
          <a:p>
            <a:endParaRPr lang="da-DK" sz="1700" noProof="0" dirty="0" err="1">
              <a:solidFill>
                <a:schemeClr val="tx2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D6E45DE-A463-06AD-2DBD-44DF0CC8C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89" y="1370915"/>
            <a:ext cx="3249122" cy="503838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9287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52FC0-B895-8FEC-0733-8DA454A8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65" y="752677"/>
            <a:ext cx="10832672" cy="58149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b="1" kern="1200" dirty="0">
                <a:latin typeface="+mj-lt"/>
                <a:ea typeface="+mj-ea"/>
                <a:cs typeface="+mj-cs"/>
              </a:rPr>
              <a:t>Beboercontainer – </a:t>
            </a:r>
            <a:r>
              <a:rPr lang="da-DK" dirty="0"/>
              <a:t>H</a:t>
            </a:r>
            <a:r>
              <a:rPr lang="da-DK" b="1" kern="1200" dirty="0">
                <a:latin typeface="+mj-lt"/>
                <a:ea typeface="+mj-ea"/>
                <a:cs typeface="+mj-cs"/>
              </a:rPr>
              <a:t>avemøbler og redskaber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5BD545-9980-DF89-E349-03548DFBD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565" y="1421283"/>
            <a:ext cx="6298741" cy="1641094"/>
          </a:xfrm>
        </p:spPr>
        <p:txBody>
          <a:bodyPr/>
          <a:lstStyle/>
          <a:p>
            <a:r>
              <a:rPr lang="en-US" dirty="0"/>
              <a:t>Der </a:t>
            </a:r>
            <a:r>
              <a:rPr lang="da-DK" dirty="0"/>
              <a:t>opstilles</a:t>
            </a:r>
            <a:r>
              <a:rPr lang="en-US" dirty="0"/>
              <a:t> </a:t>
            </a:r>
            <a:r>
              <a:rPr lang="da-DK" dirty="0"/>
              <a:t>en</a:t>
            </a:r>
            <a:r>
              <a:rPr lang="en-US" dirty="0"/>
              <a:t> 9 </a:t>
            </a:r>
            <a:r>
              <a:rPr lang="da-DK" dirty="0"/>
              <a:t>fod</a:t>
            </a:r>
            <a:r>
              <a:rPr lang="en-US" dirty="0"/>
              <a:t>, </a:t>
            </a:r>
            <a:r>
              <a:rPr lang="da-DK" dirty="0"/>
              <a:t>til</a:t>
            </a:r>
            <a:r>
              <a:rPr lang="en-US" dirty="0"/>
              <a:t> </a:t>
            </a:r>
            <a:r>
              <a:rPr lang="da-DK" dirty="0"/>
              <a:t>personlige</a:t>
            </a:r>
            <a:r>
              <a:rPr lang="en-US" dirty="0"/>
              <a:t> </a:t>
            </a:r>
            <a:r>
              <a:rPr lang="da-DK" dirty="0"/>
              <a:t>effekter ifm. renover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da-DK" dirty="0"/>
              <a:t>Den er ikke isoleret ej heller forsikret, det er jeres egen indbo forsikring der er gældende. </a:t>
            </a:r>
          </a:p>
          <a:p>
            <a:endParaRPr lang="da-DK" dirty="0"/>
          </a:p>
          <a:p>
            <a:r>
              <a:rPr lang="da-DK" dirty="0"/>
              <a:t>Nøgle kan udleveres af beboerkoordinator i skrubyen</a:t>
            </a:r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528D2E28-6D8F-38F4-08BF-BEA00D2F3C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1799" y="2468487"/>
            <a:ext cx="4629151" cy="342175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A683B7-AEE7-81F5-EB75-F3C76EB09D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925" y="361496"/>
            <a:ext cx="336000" cy="178305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C5797D18-B980-EF65-952B-0408F65C7FA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480674" y="361496"/>
            <a:ext cx="1024001" cy="178305"/>
          </a:xfrm>
        </p:spPr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7FB5321-1B97-4A35-32C1-498FF661D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926" y="3429000"/>
            <a:ext cx="3357413" cy="281913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C9787B6-9D1A-F13C-6E91-4141F0F2A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89" y="3178722"/>
            <a:ext cx="5663349" cy="34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719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T Højgaard">
      <a:dk1>
        <a:srgbClr val="000000"/>
      </a:dk1>
      <a:lt1>
        <a:srgbClr val="FFFFFF"/>
      </a:lt1>
      <a:dk2>
        <a:srgbClr val="58595B"/>
      </a:dk2>
      <a:lt2>
        <a:srgbClr val="E1E1E1"/>
      </a:lt2>
      <a:accent1>
        <a:srgbClr val="002F67"/>
      </a:accent1>
      <a:accent2>
        <a:srgbClr val="00B7CE"/>
      </a:accent2>
      <a:accent3>
        <a:srgbClr val="F2C130"/>
      </a:accent3>
      <a:accent4>
        <a:srgbClr val="F15B40"/>
      </a:accent4>
      <a:accent5>
        <a:srgbClr val="333333"/>
      </a:accent5>
      <a:accent6>
        <a:srgbClr val="CDCDCD"/>
      </a:accent6>
      <a:hlink>
        <a:srgbClr val="F15B40"/>
      </a:hlink>
      <a:folHlink>
        <a:srgbClr val="F15B40"/>
      </a:folHlink>
    </a:clrScheme>
    <a:fontScheme name="M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solidFill>
            <a:schemeClr val="accent1"/>
          </a:solidFill>
          <a:bevel/>
        </a:ln>
      </a:spPr>
      <a:bodyPr rtlCol="0" anchor="ctr"/>
      <a:lstStyle>
        <a:defPPr algn="ctr">
          <a:defRPr sz="17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44450">
          <a:miter lim="800000"/>
          <a:tailEnd type="none" w="lg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700" noProof="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T Højgaard (16-9) til skærm (1).pptx" id="{2432E808-27D9-4049-8EB8-324E07F0509A}" vid="{A0663222-6AAB-41EA-A624-EE4A2D99F254}"/>
    </a:ext>
  </a:extLst>
</a:theme>
</file>

<file path=ppt/theme/theme2.xml><?xml version="1.0" encoding="utf-8"?>
<a:theme xmlns:a="http://schemas.openxmlformats.org/drawingml/2006/main" name="Kontortema">
  <a:themeElements>
    <a:clrScheme name="MT Højgaard">
      <a:dk1>
        <a:srgbClr val="000000"/>
      </a:dk1>
      <a:lt1>
        <a:srgbClr val="FFFFFF"/>
      </a:lt1>
      <a:dk2>
        <a:srgbClr val="58595B"/>
      </a:dk2>
      <a:lt2>
        <a:srgbClr val="E1E1E1"/>
      </a:lt2>
      <a:accent1>
        <a:srgbClr val="002F67"/>
      </a:accent1>
      <a:accent2>
        <a:srgbClr val="00B7CE"/>
      </a:accent2>
      <a:accent3>
        <a:srgbClr val="F2C130"/>
      </a:accent3>
      <a:accent4>
        <a:srgbClr val="F15B40"/>
      </a:accent4>
      <a:accent5>
        <a:srgbClr val="333333"/>
      </a:accent5>
      <a:accent6>
        <a:srgbClr val="CDCDCD"/>
      </a:accent6>
      <a:hlink>
        <a:srgbClr val="F15B40"/>
      </a:hlink>
      <a:folHlink>
        <a:srgbClr val="F15B40"/>
      </a:folHlink>
    </a:clrScheme>
    <a:fontScheme name="M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T Højgaard">
      <a:dk1>
        <a:srgbClr val="000000"/>
      </a:dk1>
      <a:lt1>
        <a:srgbClr val="FFFFFF"/>
      </a:lt1>
      <a:dk2>
        <a:srgbClr val="58595B"/>
      </a:dk2>
      <a:lt2>
        <a:srgbClr val="E1E1E1"/>
      </a:lt2>
      <a:accent1>
        <a:srgbClr val="002F67"/>
      </a:accent1>
      <a:accent2>
        <a:srgbClr val="00B7CE"/>
      </a:accent2>
      <a:accent3>
        <a:srgbClr val="F2C130"/>
      </a:accent3>
      <a:accent4>
        <a:srgbClr val="F15B40"/>
      </a:accent4>
      <a:accent5>
        <a:srgbClr val="333333"/>
      </a:accent5>
      <a:accent6>
        <a:srgbClr val="CDCDCD"/>
      </a:accent6>
      <a:hlink>
        <a:srgbClr val="F15B40"/>
      </a:hlink>
      <a:folHlink>
        <a:srgbClr val="F15B40"/>
      </a:folHlink>
    </a:clrScheme>
    <a:fontScheme name="M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dd7418-a2e1-453b-b3a4-ea2c64d73ee3">
      <Terms xmlns="http://schemas.microsoft.com/office/infopath/2007/PartnerControls"/>
    </lcf76f155ced4ddcb4097134ff3c332f>
    <TaxCatchAll xmlns="b13ac2b5-625d-4c5e-b68b-40f0f419bc4f" xsi:nil="true"/>
  </documentManagement>
</p:properties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456954014290781","enableDocumentContentUpdater":false,"version":"1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456954014290781","enableDocumentContentUpdater":false,"version":"1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456954014290781","enableDocumentContentUpdater":false,"version":"1.0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7456954014290781","enableDocumentContentUpdater":false,"version":"1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documentContentValidatorConfiguration":{"enableDocumentContentValidator":false,"documentContentValidatorVersion":0},"elementsMetadata":[],"slideId":"637456954014290781","enableDocumentContentUpdater":false,"version":"1.0"}]]></TemplafySlide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5ACAFA0677394A929BDF269FA90D5B" ma:contentTypeVersion="14" ma:contentTypeDescription="Opret et nyt dokument." ma:contentTypeScope="" ma:versionID="c8f7c36d42898ae1288942f931465e99">
  <xsd:schema xmlns:xsd="http://www.w3.org/2001/XMLSchema" xmlns:xs="http://www.w3.org/2001/XMLSchema" xmlns:p="http://schemas.microsoft.com/office/2006/metadata/properties" xmlns:ns2="fcdd7418-a2e1-453b-b3a4-ea2c64d73ee3" xmlns:ns3="b13ac2b5-625d-4c5e-b68b-40f0f419bc4f" targetNamespace="http://schemas.microsoft.com/office/2006/metadata/properties" ma:root="true" ma:fieldsID="e7c7915f28abcecd2fc0ed2110ec7011" ns2:_="" ns3:_="">
    <xsd:import namespace="fcdd7418-a2e1-453b-b3a4-ea2c64d73ee3"/>
    <xsd:import namespace="b13ac2b5-625d-4c5e-b68b-40f0f419b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d7418-a2e1-453b-b3a4-ea2c64d73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ledmærker" ma:readOnly="false" ma:fieldId="{5cf76f15-5ced-4ddc-b409-7134ff3c332f}" ma:taxonomyMulti="true" ma:sspId="baa3f98b-fcc5-4e8a-b753-8aec882b8b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ac2b5-625d-4c5e-b68b-40f0f419bc4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504f45a-0fe2-49bc-bbd4-736f3654384e}" ma:internalName="TaxCatchAll" ma:showField="CatchAllData" ma:web="b13ac2b5-625d-4c5e-b68b-40f0f419b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7456954014290781","enableDocumentContentUpdater":false,"version":"1.0"}]]></TemplafySlideTemplateConfiguration>
</file>

<file path=customXml/item22.xml><?xml version="1.0" encoding="utf-8"?>
<TemplafySlideTemplateConfiguration><![CDATA[{"documentContentValidatorConfiguration":{"enableDocumentContentValidator":false,"documentContentValidatorVersion":0},"elementsMetadata":[],"slideId":"637456954014447041","enableDocumentContentUpdater":false,"version":"1.0"}]]></TemplafySlideTemplateConfiguration>
</file>

<file path=customXml/item23.xml><?xml version="1.0" encoding="utf-8"?>
<TemplafySlideFormConfiguration><![CDATA[{"formFields":[],"formDataEntries":[]}]]></TemplafySlideForm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TemplateConfiguration><![CDATA[{"elementsMetadata":[],"transformationConfigurations":[],"templateName":"MT Højgaard (16-9) til skærm","templateDescription":"Logo indsættes baseret på brugerprofil","enableDocumentContentUpdater":false,"version":"1.0"}]]></TemplafyTemplateConfiguration>
</file>

<file path=customXml/item5.xml><?xml version="1.0" encoding="utf-8"?>
<TemplafyFormConfiguration><![CDATA[{"formFields":[],"formDataEntries":[]}]]></Templafy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456954014134527","enableDocumentContentUpdater":false,"version":"1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456954014290781","enableDocumentContentUpdater":false,"version":"1.0"}]]></TemplafySlideTemplateConfiguration>
</file>

<file path=customXml/itemProps1.xml><?xml version="1.0" encoding="utf-8"?>
<ds:datastoreItem xmlns:ds="http://schemas.openxmlformats.org/officeDocument/2006/customXml" ds:itemID="{B9C5C473-4CCA-4256-8230-130F6E1AAF23}">
  <ds:schemaRefs>
    <ds:schemaRef ds:uri="http://schemas.microsoft.com/office/2006/documentManagement/types"/>
    <ds:schemaRef ds:uri="7596a1f9-4422-4055-9913-c7f33a2caefb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b661b69-ca0e-477e-a516-e3310918f2fb"/>
    <ds:schemaRef ds:uri="2e31d7d8-4842-4f89-a2ec-48696ae7a203"/>
    <ds:schemaRef ds:uri="http://purl.org/dc/terms/"/>
    <ds:schemaRef ds:uri="316ddb2a-dbe1-4ecc-9f40-d4fa104c55db"/>
    <ds:schemaRef ds:uri="http://purl.org/dc/dcmitype/"/>
    <ds:schemaRef ds:uri="http://purl.org/dc/elements/1.1/"/>
    <ds:schemaRef ds:uri="fcdd7418-a2e1-453b-b3a4-ea2c64d73ee3"/>
    <ds:schemaRef ds:uri="b13ac2b5-625d-4c5e-b68b-40f0f419bc4f"/>
  </ds:schemaRefs>
</ds:datastoreItem>
</file>

<file path=customXml/itemProps10.xml><?xml version="1.0" encoding="utf-8"?>
<ds:datastoreItem xmlns:ds="http://schemas.openxmlformats.org/officeDocument/2006/customXml" ds:itemID="{6B05964A-88B1-44C9-ADCB-BCDCABE7871F}">
  <ds:schemaRefs/>
</ds:datastoreItem>
</file>

<file path=customXml/itemProps11.xml><?xml version="1.0" encoding="utf-8"?>
<ds:datastoreItem xmlns:ds="http://schemas.openxmlformats.org/officeDocument/2006/customXml" ds:itemID="{8AFB5697-3153-42A8-B7C7-DA3F3DBB96CA}">
  <ds:schemaRefs/>
</ds:datastoreItem>
</file>

<file path=customXml/itemProps12.xml><?xml version="1.0" encoding="utf-8"?>
<ds:datastoreItem xmlns:ds="http://schemas.openxmlformats.org/officeDocument/2006/customXml" ds:itemID="{DD5F842A-A50D-4686-8544-64C7EE1D0F42}">
  <ds:schemaRefs/>
</ds:datastoreItem>
</file>

<file path=customXml/itemProps13.xml><?xml version="1.0" encoding="utf-8"?>
<ds:datastoreItem xmlns:ds="http://schemas.openxmlformats.org/officeDocument/2006/customXml" ds:itemID="{C9FF4875-20AE-4E85-BAEC-8479452123B6}">
  <ds:schemaRefs/>
</ds:datastoreItem>
</file>

<file path=customXml/itemProps14.xml><?xml version="1.0" encoding="utf-8"?>
<ds:datastoreItem xmlns:ds="http://schemas.openxmlformats.org/officeDocument/2006/customXml" ds:itemID="{090A810D-7240-42F9-A55E-AB9C1878DD4F}">
  <ds:schemaRefs/>
</ds:datastoreItem>
</file>

<file path=customXml/itemProps15.xml><?xml version="1.0" encoding="utf-8"?>
<ds:datastoreItem xmlns:ds="http://schemas.openxmlformats.org/officeDocument/2006/customXml" ds:itemID="{C837083E-5CD0-4648-B83E-32C4B56D3317}">
  <ds:schemaRefs/>
</ds:datastoreItem>
</file>

<file path=customXml/itemProps16.xml><?xml version="1.0" encoding="utf-8"?>
<ds:datastoreItem xmlns:ds="http://schemas.openxmlformats.org/officeDocument/2006/customXml" ds:itemID="{7A251275-E9E5-497C-8BA8-FDE960345E5B}">
  <ds:schemaRefs/>
</ds:datastoreItem>
</file>

<file path=customXml/itemProps17.xml><?xml version="1.0" encoding="utf-8"?>
<ds:datastoreItem xmlns:ds="http://schemas.openxmlformats.org/officeDocument/2006/customXml" ds:itemID="{7232855C-3528-40DD-95B1-9BE2623BDBE2}">
  <ds:schemaRefs/>
</ds:datastoreItem>
</file>

<file path=customXml/itemProps18.xml><?xml version="1.0" encoding="utf-8"?>
<ds:datastoreItem xmlns:ds="http://schemas.openxmlformats.org/officeDocument/2006/customXml" ds:itemID="{0868067D-956F-4DCE-8F0E-A3CF095A924C}">
  <ds:schemaRefs/>
</ds:datastoreItem>
</file>

<file path=customXml/itemProps19.xml><?xml version="1.0" encoding="utf-8"?>
<ds:datastoreItem xmlns:ds="http://schemas.openxmlformats.org/officeDocument/2006/customXml" ds:itemID="{AC0AA0A6-36CB-47E8-866D-261CA122845B}">
  <ds:schemaRefs/>
</ds:datastoreItem>
</file>

<file path=customXml/itemProps2.xml><?xml version="1.0" encoding="utf-8"?>
<ds:datastoreItem xmlns:ds="http://schemas.openxmlformats.org/officeDocument/2006/customXml" ds:itemID="{F03D57C1-C9D4-41FA-B61C-C7594D5FA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dd7418-a2e1-453b-b3a4-ea2c64d73ee3"/>
    <ds:schemaRef ds:uri="b13ac2b5-625d-4c5e-b68b-40f0f419b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0.xml><?xml version="1.0" encoding="utf-8"?>
<ds:datastoreItem xmlns:ds="http://schemas.openxmlformats.org/officeDocument/2006/customXml" ds:itemID="{2F0673E4-F0A8-4630-9962-4AFE97E00343}">
  <ds:schemaRefs/>
</ds:datastoreItem>
</file>

<file path=customXml/itemProps21.xml><?xml version="1.0" encoding="utf-8"?>
<ds:datastoreItem xmlns:ds="http://schemas.openxmlformats.org/officeDocument/2006/customXml" ds:itemID="{AF7450CC-C9DA-40D0-8DEE-05F93F8A0C98}">
  <ds:schemaRefs/>
</ds:datastoreItem>
</file>

<file path=customXml/itemProps22.xml><?xml version="1.0" encoding="utf-8"?>
<ds:datastoreItem xmlns:ds="http://schemas.openxmlformats.org/officeDocument/2006/customXml" ds:itemID="{E2AA9443-DDA5-4614-A298-4743CF58CAC9}">
  <ds:schemaRefs/>
</ds:datastoreItem>
</file>

<file path=customXml/itemProps23.xml><?xml version="1.0" encoding="utf-8"?>
<ds:datastoreItem xmlns:ds="http://schemas.openxmlformats.org/officeDocument/2006/customXml" ds:itemID="{FEC400BA-BF8A-4E65-879C-8F1D0A83E9AE}">
  <ds:schemaRefs/>
</ds:datastoreItem>
</file>

<file path=customXml/itemProps3.xml><?xml version="1.0" encoding="utf-8"?>
<ds:datastoreItem xmlns:ds="http://schemas.openxmlformats.org/officeDocument/2006/customXml" ds:itemID="{3CD9FFA4-DDFE-49F4-AF41-75B720C8E4E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836853E-404C-4EF4-AC87-CE37E1632EED}">
  <ds:schemaRefs/>
</ds:datastoreItem>
</file>

<file path=customXml/itemProps5.xml><?xml version="1.0" encoding="utf-8"?>
<ds:datastoreItem xmlns:ds="http://schemas.openxmlformats.org/officeDocument/2006/customXml" ds:itemID="{29E2D10F-9B91-474E-851A-560DC3300C3B}">
  <ds:schemaRefs/>
</ds:datastoreItem>
</file>

<file path=customXml/itemProps6.xml><?xml version="1.0" encoding="utf-8"?>
<ds:datastoreItem xmlns:ds="http://schemas.openxmlformats.org/officeDocument/2006/customXml" ds:itemID="{5FF64151-BFE3-42CF-AD69-B58BA5D45287}">
  <ds:schemaRefs/>
</ds:datastoreItem>
</file>

<file path=customXml/itemProps7.xml><?xml version="1.0" encoding="utf-8"?>
<ds:datastoreItem xmlns:ds="http://schemas.openxmlformats.org/officeDocument/2006/customXml" ds:itemID="{952277B3-E7E6-4E86-AE0C-470A924F4B02}">
  <ds:schemaRefs/>
</ds:datastoreItem>
</file>

<file path=customXml/itemProps8.xml><?xml version="1.0" encoding="utf-8"?>
<ds:datastoreItem xmlns:ds="http://schemas.openxmlformats.org/officeDocument/2006/customXml" ds:itemID="{392DE8B4-07F8-4EEC-86F9-64062DC09058}">
  <ds:schemaRefs/>
</ds:datastoreItem>
</file>

<file path=customXml/itemProps9.xml><?xml version="1.0" encoding="utf-8"?>
<ds:datastoreItem xmlns:ds="http://schemas.openxmlformats.org/officeDocument/2006/customXml" ds:itemID="{2F25A16A-DC04-4FFE-ABB2-CDF7224D477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8725</TotalTime>
  <Words>1313</Words>
  <Application>Microsoft Office PowerPoint</Application>
  <PresentationFormat>Widescreen</PresentationFormat>
  <Paragraphs>170</Paragraphs>
  <Slides>17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Amasis MT Pro Black</vt:lpstr>
      <vt:lpstr>Aptos</vt:lpstr>
      <vt:lpstr>Arial</vt:lpstr>
      <vt:lpstr>Proxima Nova</vt:lpstr>
      <vt:lpstr>Verdana</vt:lpstr>
      <vt:lpstr>Blank</vt:lpstr>
      <vt:lpstr>Grantofteparken</vt:lpstr>
      <vt:lpstr>Hvem er vi.</vt:lpstr>
      <vt:lpstr>Information til beboer</vt:lpstr>
      <vt:lpstr>Byggepladsplan – oversigt. </vt:lpstr>
      <vt:lpstr>Byggeprocessen opdelt i 3 spor</vt:lpstr>
      <vt:lpstr>Tidsplan for rækkerne</vt:lpstr>
      <vt:lpstr>Genhusning  </vt:lpstr>
      <vt:lpstr>PowerPoint-præsentation</vt:lpstr>
      <vt:lpstr>Beboercontainer – Havemøbler og redskaber</vt:lpstr>
      <vt:lpstr>Udlevering af nøgler + brikker til genhusning toilet/bad, vaskebrik</vt:lpstr>
      <vt:lpstr>Husregler for genhusning, toilet og badvogne  </vt:lpstr>
      <vt:lpstr>Varsling – 6 uger, 2 uger og 3 dage</vt:lpstr>
      <vt:lpstr>Rydning af egen bolig</vt:lpstr>
      <vt:lpstr>Beboervogn </vt:lpstr>
      <vt:lpstr>Toilet og badevogne</vt:lpstr>
      <vt:lpstr>Efter renoveringen:   </vt:lpstr>
      <vt:lpstr>   Kontakt:  Du er altid velkommen til at kontakte vores beboerkoordinator,   Du kan også kontakte os på mail: beboer_grantoften@mth.dk  Skulle der opstå en akut situation, hvor du har brug for assistance grundet renoveringen, kan du udenfor normal arbejdstid ringe til vagttelefonen.   Tlf. 58 56 83 10</vt:lpstr>
    </vt:vector>
  </TitlesOfParts>
  <Company>MTH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Solbakken II</dc:title>
  <dc:creator>Louisa Tover</dc:creator>
  <cp:lastModifiedBy>Nina Schmidt</cp:lastModifiedBy>
  <cp:revision>25</cp:revision>
  <cp:lastPrinted>2024-06-06T11:36:37Z</cp:lastPrinted>
  <dcterms:created xsi:type="dcterms:W3CDTF">2024-01-05T08:35:33Z</dcterms:created>
  <dcterms:modified xsi:type="dcterms:W3CDTF">2025-04-08T12:19:48Z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emplafyTimeStamp">
    <vt:lpwstr>2021-01-08T09:36:41.2089435Z</vt:lpwstr>
  </property>
  <property fmtid="{D5CDD505-2E9C-101B-9397-08002B2CF9AE}" pid="4" name="MTHG-firma">
    <vt:lpwstr/>
  </property>
  <property fmtid="{D5CDD505-2E9C-101B-9397-08002B2CF9AE}" pid="5" name="MediaServiceImageTags">
    <vt:lpwstr/>
  </property>
  <property fmtid="{D5CDD505-2E9C-101B-9397-08002B2CF9AE}" pid="6" name="ContentTypeId">
    <vt:lpwstr>0x010100505ACAFA0677394A929BDF269FA90D5B</vt:lpwstr>
  </property>
  <property fmtid="{D5CDD505-2E9C-101B-9397-08002B2CF9AE}" pid="7" name="MSIP_Label_43f08ec5-d6d9-4227-8387-ccbfcb3632c4_Enabled">
    <vt:lpwstr>true</vt:lpwstr>
  </property>
  <property fmtid="{D5CDD505-2E9C-101B-9397-08002B2CF9AE}" pid="8" name="MSIP_Label_43f08ec5-d6d9-4227-8387-ccbfcb3632c4_SetDate">
    <vt:lpwstr>2024-11-13T13:37:40Z</vt:lpwstr>
  </property>
  <property fmtid="{D5CDD505-2E9C-101B-9397-08002B2CF9AE}" pid="9" name="MSIP_Label_43f08ec5-d6d9-4227-8387-ccbfcb3632c4_Method">
    <vt:lpwstr>Standard</vt:lpwstr>
  </property>
  <property fmtid="{D5CDD505-2E9C-101B-9397-08002B2CF9AE}" pid="10" name="MSIP_Label_43f08ec5-d6d9-4227-8387-ccbfcb3632c4_Name">
    <vt:lpwstr>Sweco Restricted</vt:lpwstr>
  </property>
  <property fmtid="{D5CDD505-2E9C-101B-9397-08002B2CF9AE}" pid="11" name="MSIP_Label_43f08ec5-d6d9-4227-8387-ccbfcb3632c4_SiteId">
    <vt:lpwstr>b7872ef0-9a00-4c18-8a4a-c7d25c778a9e</vt:lpwstr>
  </property>
  <property fmtid="{D5CDD505-2E9C-101B-9397-08002B2CF9AE}" pid="12" name="MSIP_Label_43f08ec5-d6d9-4227-8387-ccbfcb3632c4_ActionId">
    <vt:lpwstr>088699fd-5f66-4b4f-b824-37230c6fd623</vt:lpwstr>
  </property>
  <property fmtid="{D5CDD505-2E9C-101B-9397-08002B2CF9AE}" pid="13" name="MSIP_Label_43f08ec5-d6d9-4227-8387-ccbfcb3632c4_ContentBits">
    <vt:lpwstr>0</vt:lpwstr>
  </property>
</Properties>
</file>